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8"/>
  </p:notesMasterIdLst>
  <p:sldIdLst>
    <p:sldId id="256" r:id="rId2"/>
    <p:sldId id="257" r:id="rId3"/>
    <p:sldId id="341" r:id="rId4"/>
    <p:sldId id="316" r:id="rId5"/>
    <p:sldId id="342" r:id="rId6"/>
    <p:sldId id="317" r:id="rId7"/>
    <p:sldId id="343" r:id="rId8"/>
    <p:sldId id="318" r:id="rId9"/>
    <p:sldId id="319" r:id="rId10"/>
    <p:sldId id="320" r:id="rId11"/>
    <p:sldId id="344" r:id="rId12"/>
    <p:sldId id="321" r:id="rId13"/>
    <p:sldId id="322" r:id="rId14"/>
    <p:sldId id="323" r:id="rId15"/>
    <p:sldId id="345" r:id="rId16"/>
    <p:sldId id="324" r:id="rId17"/>
    <p:sldId id="325" r:id="rId18"/>
    <p:sldId id="326" r:id="rId19"/>
    <p:sldId id="327" r:id="rId20"/>
    <p:sldId id="328" r:id="rId21"/>
    <p:sldId id="329" r:id="rId22"/>
    <p:sldId id="330" r:id="rId23"/>
    <p:sldId id="332" r:id="rId24"/>
    <p:sldId id="333" r:id="rId25"/>
    <p:sldId id="334" r:id="rId26"/>
    <p:sldId id="335" r:id="rId27"/>
    <p:sldId id="346" r:id="rId28"/>
    <p:sldId id="336" r:id="rId29"/>
    <p:sldId id="337" r:id="rId30"/>
    <p:sldId id="339" r:id="rId31"/>
    <p:sldId id="338" r:id="rId32"/>
    <p:sldId id="348" r:id="rId33"/>
    <p:sldId id="349" r:id="rId34"/>
    <p:sldId id="347" r:id="rId35"/>
    <p:sldId id="340" r:id="rId36"/>
    <p:sldId id="281" r:id="rId37"/>
  </p:sldIdLst>
  <p:sldSz cx="12192000" cy="6858000"/>
  <p:notesSz cx="6858000" cy="9144000"/>
  <p:custDataLst>
    <p:tags r:id="rId39"/>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C3AEACF4-56D0-4766-82AE-C6755CD90DEC}">
          <p14:sldIdLst>
            <p14:sldId id="256"/>
            <p14:sldId id="257"/>
            <p14:sldId id="341"/>
            <p14:sldId id="316"/>
            <p14:sldId id="342"/>
            <p14:sldId id="317"/>
            <p14:sldId id="343"/>
            <p14:sldId id="318"/>
            <p14:sldId id="319"/>
            <p14:sldId id="320"/>
            <p14:sldId id="344"/>
            <p14:sldId id="321"/>
            <p14:sldId id="322"/>
            <p14:sldId id="323"/>
            <p14:sldId id="345"/>
            <p14:sldId id="324"/>
            <p14:sldId id="325"/>
            <p14:sldId id="326"/>
            <p14:sldId id="327"/>
            <p14:sldId id="328"/>
            <p14:sldId id="329"/>
            <p14:sldId id="330"/>
            <p14:sldId id="332"/>
            <p14:sldId id="333"/>
            <p14:sldId id="334"/>
            <p14:sldId id="335"/>
            <p14:sldId id="346"/>
            <p14:sldId id="336"/>
            <p14:sldId id="337"/>
            <p14:sldId id="339"/>
            <p14:sldId id="338"/>
            <p14:sldId id="348"/>
            <p14:sldId id="349"/>
            <p14:sldId id="347"/>
            <p14:sldId id="340"/>
          </p14:sldIdLst>
        </p14:section>
        <p14:section name="无标题节" id="{799FA192-DD50-427F-9F8B-A07B3D1594BA}">
          <p14:sldIdLst>
            <p14:sldId id="281"/>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1DD86"/>
    <a:srgbClr val="FEE581"/>
    <a:srgbClr val="F0DA8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981" autoAdjust="0"/>
    <p:restoredTop sz="92741" autoAdjust="0"/>
  </p:normalViewPr>
  <p:slideViewPr>
    <p:cSldViewPr snapToGrid="0">
      <p:cViewPr varScale="1">
        <p:scale>
          <a:sx n="84" d="100"/>
          <a:sy n="84" d="100"/>
        </p:scale>
        <p:origin x="40" y="200"/>
      </p:cViewPr>
      <p:guideLst/>
    </p:cSldViewPr>
  </p:slideViewPr>
  <p:notesTextViewPr>
    <p:cViewPr>
      <p:scale>
        <a:sx n="1" d="1"/>
        <a:sy n="1" d="1"/>
      </p:scale>
      <p:origin x="0" y="0"/>
    </p:cViewPr>
  </p:notesTextViewPr>
  <p:notesViewPr>
    <p:cSldViewPr>
      <p:cViewPr>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gs" Target="tags/tag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BC01A3-BD7B-42FF-8FB1-6EE6D9478C26}" type="datetimeFigureOut">
              <a:rPr lang="zh-CN" altLang="en-US" smtClean="0"/>
              <a:t>2023/4/18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575267C-CFB3-4E07-9D6D-F632D02C4184}"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575267C-CFB3-4E07-9D6D-F632D02C4184}"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575267C-CFB3-4E07-9D6D-F632D02C4184}" type="slidenum">
              <a:rPr lang="zh-CN" altLang="en-US" smtClean="0"/>
              <a:t>10</a:t>
            </a:fld>
            <a:endParaRPr lang="zh-CN" altLang="en-US"/>
          </a:p>
        </p:txBody>
      </p:sp>
    </p:spTree>
    <p:extLst>
      <p:ext uri="{BB962C8B-B14F-4D97-AF65-F5344CB8AC3E}">
        <p14:creationId xmlns:p14="http://schemas.microsoft.com/office/powerpoint/2010/main" val="25325615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575267C-CFB3-4E07-9D6D-F632D02C4184}" type="slidenum">
              <a:rPr lang="zh-CN" altLang="en-US" smtClean="0"/>
              <a:t>11</a:t>
            </a:fld>
            <a:endParaRPr lang="zh-CN" altLang="en-US"/>
          </a:p>
        </p:txBody>
      </p:sp>
    </p:spTree>
    <p:extLst>
      <p:ext uri="{BB962C8B-B14F-4D97-AF65-F5344CB8AC3E}">
        <p14:creationId xmlns:p14="http://schemas.microsoft.com/office/powerpoint/2010/main" val="9685889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575267C-CFB3-4E07-9D6D-F632D02C4184}" type="slidenum">
              <a:rPr lang="zh-CN" altLang="en-US" smtClean="0"/>
              <a:t>12</a:t>
            </a:fld>
            <a:endParaRPr lang="zh-CN" altLang="en-US"/>
          </a:p>
        </p:txBody>
      </p:sp>
    </p:spTree>
    <p:extLst>
      <p:ext uri="{BB962C8B-B14F-4D97-AF65-F5344CB8AC3E}">
        <p14:creationId xmlns:p14="http://schemas.microsoft.com/office/powerpoint/2010/main" val="42933876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575267C-CFB3-4E07-9D6D-F632D02C4184}" type="slidenum">
              <a:rPr lang="zh-CN" altLang="en-US" smtClean="0"/>
              <a:t>13</a:t>
            </a:fld>
            <a:endParaRPr lang="zh-CN" altLang="en-US"/>
          </a:p>
        </p:txBody>
      </p:sp>
    </p:spTree>
    <p:extLst>
      <p:ext uri="{BB962C8B-B14F-4D97-AF65-F5344CB8AC3E}">
        <p14:creationId xmlns:p14="http://schemas.microsoft.com/office/powerpoint/2010/main" val="23173089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575267C-CFB3-4E07-9D6D-F632D02C4184}" type="slidenum">
              <a:rPr lang="zh-CN" altLang="en-US" smtClean="0"/>
              <a:t>14</a:t>
            </a:fld>
            <a:endParaRPr lang="zh-CN" altLang="en-US"/>
          </a:p>
        </p:txBody>
      </p:sp>
    </p:spTree>
    <p:extLst>
      <p:ext uri="{BB962C8B-B14F-4D97-AF65-F5344CB8AC3E}">
        <p14:creationId xmlns:p14="http://schemas.microsoft.com/office/powerpoint/2010/main" val="23548347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575267C-CFB3-4E07-9D6D-F632D02C4184}" type="slidenum">
              <a:rPr lang="zh-CN" altLang="en-US" smtClean="0"/>
              <a:t>15</a:t>
            </a:fld>
            <a:endParaRPr lang="zh-CN" altLang="en-US"/>
          </a:p>
        </p:txBody>
      </p:sp>
    </p:spTree>
    <p:extLst>
      <p:ext uri="{BB962C8B-B14F-4D97-AF65-F5344CB8AC3E}">
        <p14:creationId xmlns:p14="http://schemas.microsoft.com/office/powerpoint/2010/main" val="42601513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575267C-CFB3-4E07-9D6D-F632D02C4184}" type="slidenum">
              <a:rPr lang="zh-CN" altLang="en-US" smtClean="0"/>
              <a:t>16</a:t>
            </a:fld>
            <a:endParaRPr lang="zh-CN" altLang="en-US"/>
          </a:p>
        </p:txBody>
      </p:sp>
    </p:spTree>
    <p:extLst>
      <p:ext uri="{BB962C8B-B14F-4D97-AF65-F5344CB8AC3E}">
        <p14:creationId xmlns:p14="http://schemas.microsoft.com/office/powerpoint/2010/main" val="11003253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575267C-CFB3-4E07-9D6D-F632D02C4184}" type="slidenum">
              <a:rPr lang="zh-CN" altLang="en-US" smtClean="0"/>
              <a:t>17</a:t>
            </a:fld>
            <a:endParaRPr lang="zh-CN" altLang="en-US"/>
          </a:p>
        </p:txBody>
      </p:sp>
    </p:spTree>
    <p:extLst>
      <p:ext uri="{BB962C8B-B14F-4D97-AF65-F5344CB8AC3E}">
        <p14:creationId xmlns:p14="http://schemas.microsoft.com/office/powerpoint/2010/main" val="2725382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575267C-CFB3-4E07-9D6D-F632D02C4184}" type="slidenum">
              <a:rPr lang="zh-CN" altLang="en-US" smtClean="0"/>
              <a:t>18</a:t>
            </a:fld>
            <a:endParaRPr lang="zh-CN" altLang="en-US"/>
          </a:p>
        </p:txBody>
      </p:sp>
    </p:spTree>
    <p:extLst>
      <p:ext uri="{BB962C8B-B14F-4D97-AF65-F5344CB8AC3E}">
        <p14:creationId xmlns:p14="http://schemas.microsoft.com/office/powerpoint/2010/main" val="7977076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575267C-CFB3-4E07-9D6D-F632D02C4184}" type="slidenum">
              <a:rPr lang="zh-CN" altLang="en-US" smtClean="0"/>
              <a:t>19</a:t>
            </a:fld>
            <a:endParaRPr lang="zh-CN" altLang="en-US"/>
          </a:p>
        </p:txBody>
      </p:sp>
    </p:spTree>
    <p:extLst>
      <p:ext uri="{BB962C8B-B14F-4D97-AF65-F5344CB8AC3E}">
        <p14:creationId xmlns:p14="http://schemas.microsoft.com/office/powerpoint/2010/main" val="10798516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575267C-CFB3-4E07-9D6D-F632D02C4184}"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575267C-CFB3-4E07-9D6D-F632D02C4184}" type="slidenum">
              <a:rPr lang="zh-CN" altLang="en-US" smtClean="0"/>
              <a:t>20</a:t>
            </a:fld>
            <a:endParaRPr lang="zh-CN" altLang="en-US"/>
          </a:p>
        </p:txBody>
      </p:sp>
    </p:spTree>
    <p:extLst>
      <p:ext uri="{BB962C8B-B14F-4D97-AF65-F5344CB8AC3E}">
        <p14:creationId xmlns:p14="http://schemas.microsoft.com/office/powerpoint/2010/main" val="1888013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575267C-CFB3-4E07-9D6D-F632D02C4184}" type="slidenum">
              <a:rPr lang="zh-CN" altLang="en-US" smtClean="0"/>
              <a:t>21</a:t>
            </a:fld>
            <a:endParaRPr lang="zh-CN" altLang="en-US"/>
          </a:p>
        </p:txBody>
      </p:sp>
    </p:spTree>
    <p:extLst>
      <p:ext uri="{BB962C8B-B14F-4D97-AF65-F5344CB8AC3E}">
        <p14:creationId xmlns:p14="http://schemas.microsoft.com/office/powerpoint/2010/main" val="65789517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575267C-CFB3-4E07-9D6D-F632D02C4184}" type="slidenum">
              <a:rPr lang="zh-CN" altLang="en-US" smtClean="0"/>
              <a:t>22</a:t>
            </a:fld>
            <a:endParaRPr lang="zh-CN" altLang="en-US"/>
          </a:p>
        </p:txBody>
      </p:sp>
    </p:spTree>
    <p:extLst>
      <p:ext uri="{BB962C8B-B14F-4D97-AF65-F5344CB8AC3E}">
        <p14:creationId xmlns:p14="http://schemas.microsoft.com/office/powerpoint/2010/main" val="242899447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575267C-CFB3-4E07-9D6D-F632D02C4184}" type="slidenum">
              <a:rPr lang="zh-CN" altLang="en-US" smtClean="0"/>
              <a:t>23</a:t>
            </a:fld>
            <a:endParaRPr lang="zh-CN" altLang="en-US"/>
          </a:p>
        </p:txBody>
      </p:sp>
    </p:spTree>
    <p:extLst>
      <p:ext uri="{BB962C8B-B14F-4D97-AF65-F5344CB8AC3E}">
        <p14:creationId xmlns:p14="http://schemas.microsoft.com/office/powerpoint/2010/main" val="153178624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575267C-CFB3-4E07-9D6D-F632D02C4184}" type="slidenum">
              <a:rPr lang="zh-CN" altLang="en-US" smtClean="0"/>
              <a:t>24</a:t>
            </a:fld>
            <a:endParaRPr lang="zh-CN" altLang="en-US"/>
          </a:p>
        </p:txBody>
      </p:sp>
    </p:spTree>
    <p:extLst>
      <p:ext uri="{BB962C8B-B14F-4D97-AF65-F5344CB8AC3E}">
        <p14:creationId xmlns:p14="http://schemas.microsoft.com/office/powerpoint/2010/main" val="122618089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575267C-CFB3-4E07-9D6D-F632D02C4184}" type="slidenum">
              <a:rPr lang="zh-CN" altLang="en-US" smtClean="0"/>
              <a:t>25</a:t>
            </a:fld>
            <a:endParaRPr lang="zh-CN" altLang="en-US"/>
          </a:p>
        </p:txBody>
      </p:sp>
    </p:spTree>
    <p:extLst>
      <p:ext uri="{BB962C8B-B14F-4D97-AF65-F5344CB8AC3E}">
        <p14:creationId xmlns:p14="http://schemas.microsoft.com/office/powerpoint/2010/main" val="1845855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575267C-CFB3-4E07-9D6D-F632D02C4184}" type="slidenum">
              <a:rPr lang="zh-CN" altLang="en-US" smtClean="0"/>
              <a:t>26</a:t>
            </a:fld>
            <a:endParaRPr lang="zh-CN" altLang="en-US"/>
          </a:p>
        </p:txBody>
      </p:sp>
    </p:spTree>
    <p:extLst>
      <p:ext uri="{BB962C8B-B14F-4D97-AF65-F5344CB8AC3E}">
        <p14:creationId xmlns:p14="http://schemas.microsoft.com/office/powerpoint/2010/main" val="385067039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575267C-CFB3-4E07-9D6D-F632D02C4184}" type="slidenum">
              <a:rPr lang="zh-CN" altLang="en-US" smtClean="0"/>
              <a:t>27</a:t>
            </a:fld>
            <a:endParaRPr lang="zh-CN" altLang="en-US"/>
          </a:p>
        </p:txBody>
      </p:sp>
    </p:spTree>
    <p:extLst>
      <p:ext uri="{BB962C8B-B14F-4D97-AF65-F5344CB8AC3E}">
        <p14:creationId xmlns:p14="http://schemas.microsoft.com/office/powerpoint/2010/main" val="241171819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575267C-CFB3-4E07-9D6D-F632D02C4184}" type="slidenum">
              <a:rPr lang="zh-CN" altLang="en-US" smtClean="0"/>
              <a:t>28</a:t>
            </a:fld>
            <a:endParaRPr lang="zh-CN" altLang="en-US"/>
          </a:p>
        </p:txBody>
      </p:sp>
    </p:spTree>
    <p:extLst>
      <p:ext uri="{BB962C8B-B14F-4D97-AF65-F5344CB8AC3E}">
        <p14:creationId xmlns:p14="http://schemas.microsoft.com/office/powerpoint/2010/main" val="275450744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575267C-CFB3-4E07-9D6D-F632D02C4184}" type="slidenum">
              <a:rPr lang="zh-CN" altLang="en-US" smtClean="0"/>
              <a:t>29</a:t>
            </a:fld>
            <a:endParaRPr lang="zh-CN" altLang="en-US"/>
          </a:p>
        </p:txBody>
      </p:sp>
    </p:spTree>
    <p:extLst>
      <p:ext uri="{BB962C8B-B14F-4D97-AF65-F5344CB8AC3E}">
        <p14:creationId xmlns:p14="http://schemas.microsoft.com/office/powerpoint/2010/main" val="19924213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575267C-CFB3-4E07-9D6D-F632D02C4184}" type="slidenum">
              <a:rPr lang="zh-CN" altLang="en-US" smtClean="0"/>
              <a:t>3</a:t>
            </a:fld>
            <a:endParaRPr lang="zh-CN" altLang="en-US"/>
          </a:p>
        </p:txBody>
      </p:sp>
    </p:spTree>
    <p:extLst>
      <p:ext uri="{BB962C8B-B14F-4D97-AF65-F5344CB8AC3E}">
        <p14:creationId xmlns:p14="http://schemas.microsoft.com/office/powerpoint/2010/main" val="292962184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575267C-CFB3-4E07-9D6D-F632D02C4184}" type="slidenum">
              <a:rPr lang="zh-CN" altLang="en-US" smtClean="0"/>
              <a:t>30</a:t>
            </a:fld>
            <a:endParaRPr lang="zh-CN" altLang="en-US"/>
          </a:p>
        </p:txBody>
      </p:sp>
    </p:spTree>
    <p:extLst>
      <p:ext uri="{BB962C8B-B14F-4D97-AF65-F5344CB8AC3E}">
        <p14:creationId xmlns:p14="http://schemas.microsoft.com/office/powerpoint/2010/main" val="291653331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575267C-CFB3-4E07-9D6D-F632D02C4184}" type="slidenum">
              <a:rPr lang="zh-CN" altLang="en-US" smtClean="0"/>
              <a:t>31</a:t>
            </a:fld>
            <a:endParaRPr lang="zh-CN" altLang="en-US"/>
          </a:p>
        </p:txBody>
      </p:sp>
    </p:spTree>
    <p:extLst>
      <p:ext uri="{BB962C8B-B14F-4D97-AF65-F5344CB8AC3E}">
        <p14:creationId xmlns:p14="http://schemas.microsoft.com/office/powerpoint/2010/main" val="135379811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575267C-CFB3-4E07-9D6D-F632D02C4184}" type="slidenum">
              <a:rPr lang="zh-CN" altLang="en-US" smtClean="0"/>
              <a:t>32</a:t>
            </a:fld>
            <a:endParaRPr lang="zh-CN" altLang="en-US"/>
          </a:p>
        </p:txBody>
      </p:sp>
    </p:spTree>
    <p:extLst>
      <p:ext uri="{BB962C8B-B14F-4D97-AF65-F5344CB8AC3E}">
        <p14:creationId xmlns:p14="http://schemas.microsoft.com/office/powerpoint/2010/main" val="151796205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575267C-CFB3-4E07-9D6D-F632D02C4184}" type="slidenum">
              <a:rPr lang="zh-CN" altLang="en-US" smtClean="0"/>
              <a:t>33</a:t>
            </a:fld>
            <a:endParaRPr lang="zh-CN" altLang="en-US"/>
          </a:p>
        </p:txBody>
      </p:sp>
    </p:spTree>
    <p:extLst>
      <p:ext uri="{BB962C8B-B14F-4D97-AF65-F5344CB8AC3E}">
        <p14:creationId xmlns:p14="http://schemas.microsoft.com/office/powerpoint/2010/main" val="389837454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575267C-CFB3-4E07-9D6D-F632D02C4184}" type="slidenum">
              <a:rPr lang="zh-CN" altLang="en-US" smtClean="0"/>
              <a:t>34</a:t>
            </a:fld>
            <a:endParaRPr lang="zh-CN" altLang="en-US"/>
          </a:p>
        </p:txBody>
      </p:sp>
    </p:spTree>
    <p:extLst>
      <p:ext uri="{BB962C8B-B14F-4D97-AF65-F5344CB8AC3E}">
        <p14:creationId xmlns:p14="http://schemas.microsoft.com/office/powerpoint/2010/main" val="29557824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575267C-CFB3-4E07-9D6D-F632D02C4184}" type="slidenum">
              <a:rPr lang="zh-CN" altLang="en-US" smtClean="0"/>
              <a:t>35</a:t>
            </a:fld>
            <a:endParaRPr lang="zh-CN" altLang="en-US"/>
          </a:p>
        </p:txBody>
      </p:sp>
    </p:spTree>
    <p:extLst>
      <p:ext uri="{BB962C8B-B14F-4D97-AF65-F5344CB8AC3E}">
        <p14:creationId xmlns:p14="http://schemas.microsoft.com/office/powerpoint/2010/main" val="371195798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575267C-CFB3-4E07-9D6D-F632D02C4184}" type="slidenum">
              <a:rPr lang="zh-CN" altLang="en-US" smtClean="0"/>
              <a:t>36</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575267C-CFB3-4E07-9D6D-F632D02C4184}" type="slidenum">
              <a:rPr lang="zh-CN" altLang="en-US" smtClean="0"/>
              <a:t>4</a:t>
            </a:fld>
            <a:endParaRPr lang="zh-CN" altLang="en-US"/>
          </a:p>
        </p:txBody>
      </p:sp>
    </p:spTree>
    <p:extLst>
      <p:ext uri="{BB962C8B-B14F-4D97-AF65-F5344CB8AC3E}">
        <p14:creationId xmlns:p14="http://schemas.microsoft.com/office/powerpoint/2010/main" val="16396975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575267C-CFB3-4E07-9D6D-F632D02C4184}" type="slidenum">
              <a:rPr lang="zh-CN" altLang="en-US" smtClean="0"/>
              <a:t>5</a:t>
            </a:fld>
            <a:endParaRPr lang="zh-CN" altLang="en-US"/>
          </a:p>
        </p:txBody>
      </p:sp>
    </p:spTree>
    <p:extLst>
      <p:ext uri="{BB962C8B-B14F-4D97-AF65-F5344CB8AC3E}">
        <p14:creationId xmlns:p14="http://schemas.microsoft.com/office/powerpoint/2010/main" val="30294625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575267C-CFB3-4E07-9D6D-F632D02C4184}" type="slidenum">
              <a:rPr lang="zh-CN" altLang="en-US" smtClean="0"/>
              <a:t>6</a:t>
            </a:fld>
            <a:endParaRPr lang="zh-CN" altLang="en-US"/>
          </a:p>
        </p:txBody>
      </p:sp>
    </p:spTree>
    <p:extLst>
      <p:ext uri="{BB962C8B-B14F-4D97-AF65-F5344CB8AC3E}">
        <p14:creationId xmlns:p14="http://schemas.microsoft.com/office/powerpoint/2010/main" val="26921883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575267C-CFB3-4E07-9D6D-F632D02C4184}" type="slidenum">
              <a:rPr lang="zh-CN" altLang="en-US" smtClean="0"/>
              <a:t>7</a:t>
            </a:fld>
            <a:endParaRPr lang="zh-CN" altLang="en-US"/>
          </a:p>
        </p:txBody>
      </p:sp>
    </p:spTree>
    <p:extLst>
      <p:ext uri="{BB962C8B-B14F-4D97-AF65-F5344CB8AC3E}">
        <p14:creationId xmlns:p14="http://schemas.microsoft.com/office/powerpoint/2010/main" val="30140313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575267C-CFB3-4E07-9D6D-F632D02C4184}" type="slidenum">
              <a:rPr lang="zh-CN" altLang="en-US" smtClean="0"/>
              <a:t>8</a:t>
            </a:fld>
            <a:endParaRPr lang="zh-CN" altLang="en-US"/>
          </a:p>
        </p:txBody>
      </p:sp>
    </p:spTree>
    <p:extLst>
      <p:ext uri="{BB962C8B-B14F-4D97-AF65-F5344CB8AC3E}">
        <p14:creationId xmlns:p14="http://schemas.microsoft.com/office/powerpoint/2010/main" val="14196058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575267C-CFB3-4E07-9D6D-F632D02C4184}" type="slidenum">
              <a:rPr lang="zh-CN" altLang="en-US" smtClean="0"/>
              <a:t>9</a:t>
            </a:fld>
            <a:endParaRPr lang="zh-CN" altLang="en-US"/>
          </a:p>
        </p:txBody>
      </p:sp>
    </p:spTree>
    <p:extLst>
      <p:ext uri="{BB962C8B-B14F-4D97-AF65-F5344CB8AC3E}">
        <p14:creationId xmlns:p14="http://schemas.microsoft.com/office/powerpoint/2010/main" val="196912847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advTm="2000">
        <p:random/>
      </p:transition>
    </mc:Choice>
    <mc:Fallback xmlns="">
      <p:transition spd="slow"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childTnLst>
                                    <p:set>
                                      <p:cBhvr>
                                        <p:cTn id="6" dur="1" fill="hold">
                                          <p:stCondLst>
                                            <p:cond delay="0"/>
                                          </p:stCondLst>
                                        </p:cTn>
                                        <p:tgtEl>
                                          <p:spTgt spid="7"/>
                                        </p:tgtEl>
                                        <p:attrNameLst>
                                          <p:attrName>style.visibility</p:attrName>
                                        </p:attrNameLst>
                                      </p:cBhvr>
                                      <p:to>
                                        <p:strVal val="visible"/>
                                      </p:to>
                                    </p:set>
                                    <p:animEffect transition="in" filter="dissolve">
                                      <p:cBhvr>
                                        <p:cTn id="7"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A11F4849-01F6-434B-AF93-6B494330C6B1}" type="datetimeFigureOut">
              <a:rPr lang="zh-CN" altLang="en-US" smtClean="0"/>
              <a:t>2023/4/18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54D588A-0588-4F30-827C-1E1630AF0CA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Tm="2000">
        <p:random/>
      </p:transition>
    </mc:Choice>
    <mc:Fallback xmlns="">
      <p:transition spd="slow" advTm="2000">
        <p:random/>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A11F4849-01F6-434B-AF93-6B494330C6B1}" type="datetimeFigureOut">
              <a:rPr lang="zh-CN" altLang="en-US" smtClean="0"/>
              <a:t>2023/4/18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54D588A-0588-4F30-827C-1E1630AF0CA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Tm="2000">
        <p:random/>
      </p:transition>
    </mc:Choice>
    <mc:Fallback xmlns="">
      <p:transition spd="slow" advTm="2000">
        <p:random/>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7" name="矩形 6"/>
          <p:cNvSpPr/>
          <p:nvPr userDrawn="1"/>
        </p:nvSpPr>
        <p:spPr>
          <a:xfrm>
            <a:off x="0" y="-1"/>
            <a:ext cx="1524000" cy="885371"/>
          </a:xfrm>
          <a:prstGeom prst="rect">
            <a:avLst/>
          </a:prstGeom>
          <a:blipFill dpi="0" rotWithShape="1">
            <a:blip r:embed="rId2"/>
            <a:tile tx="0" ty="-1270000" sx="30000" sy="30000" flip="none" algn="t"/>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userDrawn="1"/>
        </p:nvSpPr>
        <p:spPr>
          <a:xfrm>
            <a:off x="8178801" y="2512491"/>
            <a:ext cx="3485249" cy="1862048"/>
          </a:xfrm>
          <a:prstGeom prst="rect">
            <a:avLst/>
          </a:prstGeom>
          <a:noFill/>
        </p:spPr>
        <p:txBody>
          <a:bodyPr wrap="none" rtlCol="0">
            <a:spAutoFit/>
          </a:bodyPr>
          <a:lstStyle/>
          <a:p>
            <a:r>
              <a:rPr lang="en-US" altLang="zh-CN" sz="11500" b="1">
                <a:solidFill>
                  <a:schemeClr val="bg1"/>
                </a:solidFill>
                <a:latin typeface="微软雅黑" panose="020B0503020204020204" pitchFamily="34" charset="-122"/>
                <a:ea typeface="微软雅黑" panose="020B0503020204020204" pitchFamily="34" charset="-122"/>
              </a:rPr>
              <a:t>ONE</a:t>
            </a:r>
            <a:endParaRPr lang="zh-CN" altLang="en-US" sz="11500" b="1">
              <a:solidFill>
                <a:schemeClr val="bg1"/>
              </a:solidFill>
              <a:latin typeface="微软雅黑" panose="020B0503020204020204" pitchFamily="34" charset="-122"/>
              <a:ea typeface="微软雅黑" panose="020B0503020204020204" pitchFamily="34" charset="-122"/>
            </a:endParaRPr>
          </a:p>
        </p:txBody>
      </p:sp>
      <p:grpSp>
        <p:nvGrpSpPr>
          <p:cNvPr id="13" name="组合 12"/>
          <p:cNvGrpSpPr/>
          <p:nvPr userDrawn="1"/>
        </p:nvGrpSpPr>
        <p:grpSpPr>
          <a:xfrm>
            <a:off x="1557339" y="0"/>
            <a:ext cx="10634662" cy="885370"/>
            <a:chOff x="1557339" y="0"/>
            <a:chExt cx="10634662" cy="885370"/>
          </a:xfrm>
        </p:grpSpPr>
        <p:sp>
          <p:nvSpPr>
            <p:cNvPr id="10" name="矩形 9"/>
            <p:cNvSpPr/>
            <p:nvPr userDrawn="1"/>
          </p:nvSpPr>
          <p:spPr>
            <a:xfrm>
              <a:off x="1557339" y="0"/>
              <a:ext cx="10634662" cy="885370"/>
            </a:xfrm>
            <a:prstGeom prst="rect">
              <a:avLst/>
            </a:prstGeom>
            <a:solidFill>
              <a:srgbClr val="FEE5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userDrawn="1"/>
          </p:nvSpPr>
          <p:spPr>
            <a:xfrm>
              <a:off x="1557339" y="115929"/>
              <a:ext cx="1414170" cy="769441"/>
            </a:xfrm>
            <a:prstGeom prst="rect">
              <a:avLst/>
            </a:prstGeom>
            <a:noFill/>
          </p:spPr>
          <p:txBody>
            <a:bodyPr wrap="none" rtlCol="0">
              <a:spAutoFit/>
            </a:bodyPr>
            <a:lstStyle/>
            <a:p>
              <a:r>
                <a:rPr lang="en-US" altLang="zh-CN" sz="4400" b="0" i="0">
                  <a:solidFill>
                    <a:schemeClr val="bg1"/>
                  </a:solidFill>
                  <a:latin typeface="微软雅黑" panose="020B0503020204020204" pitchFamily="34" charset="-122"/>
                  <a:ea typeface="微软雅黑" panose="020B0503020204020204" pitchFamily="34" charset="-122"/>
                </a:rPr>
                <a:t>ONE</a:t>
              </a:r>
              <a:endParaRPr lang="zh-CN" altLang="en-US" sz="4400" b="0" i="0">
                <a:solidFill>
                  <a:schemeClr val="bg1"/>
                </a:solidFill>
                <a:latin typeface="微软雅黑" panose="020B0503020204020204" pitchFamily="34" charset="-122"/>
                <a:ea typeface="微软雅黑" panose="020B0503020204020204" pitchFamily="34" charset="-122"/>
              </a:endParaRPr>
            </a:p>
          </p:txBody>
        </p:sp>
        <p:sp>
          <p:nvSpPr>
            <p:cNvPr id="12" name="矩形 11"/>
            <p:cNvSpPr/>
            <p:nvPr userDrawn="1"/>
          </p:nvSpPr>
          <p:spPr>
            <a:xfrm>
              <a:off x="2971509" y="300594"/>
              <a:ext cx="1980029" cy="400110"/>
            </a:xfrm>
            <a:prstGeom prst="rect">
              <a:avLst/>
            </a:prstGeom>
          </p:spPr>
          <p:txBody>
            <a:bodyPr wrap="none">
              <a:spAutoFit/>
            </a:bodyPr>
            <a:lstStyle/>
            <a:p>
              <a:r>
                <a:rPr lang="zh-CN" altLang="en-US" sz="2000" b="1" i="0">
                  <a:solidFill>
                    <a:schemeClr val="bg1"/>
                  </a:solidFill>
                  <a:latin typeface="微软雅黑" panose="020B0503020204020204" pitchFamily="34" charset="-122"/>
                  <a:ea typeface="微软雅黑" panose="020B0503020204020204" pitchFamily="34" charset="-122"/>
                </a:rPr>
                <a:t>请输入你的题目</a:t>
              </a:r>
            </a:p>
          </p:txBody>
        </p:sp>
      </p:grpSp>
    </p:spTree>
  </p:cSld>
  <p:clrMapOvr>
    <a:masterClrMapping/>
  </p:clrMapOvr>
  <mc:AlternateContent xmlns:mc="http://schemas.openxmlformats.org/markup-compatibility/2006" xmlns:p14="http://schemas.microsoft.com/office/powerpoint/2010/main">
    <mc:Choice Requires="p14">
      <p:transition spd="slow" p14:dur="1500" advTm="2000">
        <p:random/>
      </p:transition>
    </mc:Choice>
    <mc:Fallback xmlns="">
      <p:transition spd="slow"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5" fill="hold" grpId="0" nodeType="clickEffect">
                                  <p:childTnLst>
                                    <p:set>
                                      <p:cBhvr>
                                        <p:cTn id="6" dur="1" fill="hold">
                                          <p:stCondLst>
                                            <p:cond delay="0"/>
                                          </p:stCondLst>
                                        </p:cTn>
                                        <p:tgtEl>
                                          <p:spTgt spid="7"/>
                                        </p:tgtEl>
                                        <p:attrNameLst>
                                          <p:attrName>style.visibility</p:attrName>
                                        </p:attrNameLst>
                                      </p:cBhvr>
                                      <p:to>
                                        <p:strVal val="visible"/>
                                      </p:to>
                                    </p:set>
                                    <p:animEffect transition="in" filter="blinds(vertical)">
                                      <p:cBhvr>
                                        <p:cTn id="7" dur="500"/>
                                        <p:tgtEl>
                                          <p:spTgt spid="7"/>
                                        </p:tgtEl>
                                      </p:cBhvr>
                                    </p:animEffect>
                                  </p:childTnLst>
                                </p:cTn>
                              </p:par>
                              <p:par>
                                <p:cTn id="8" presetID="22" presetClass="entr" presetSubtype="2" fill="hold" nodeType="withEffect">
                                  <p:childTnLst>
                                    <p:set>
                                      <p:cBhvr>
                                        <p:cTn id="9" dur="1" fill="hold">
                                          <p:stCondLst>
                                            <p:cond delay="0"/>
                                          </p:stCondLst>
                                        </p:cTn>
                                        <p:tgtEl>
                                          <p:spTgt spid="13"/>
                                        </p:tgtEl>
                                        <p:attrNameLst>
                                          <p:attrName>style.visibility</p:attrName>
                                        </p:attrNameLst>
                                      </p:cBhvr>
                                      <p:to>
                                        <p:strVal val="visible"/>
                                      </p:to>
                                    </p:set>
                                    <p:animEffect transition="in" filter="wipe(right)">
                                      <p:cBhvr>
                                        <p:cTn id="10"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500" advTm="2000">
        <p:random/>
      </p:transition>
    </mc:Choice>
    <mc:Fallback xmlns="">
      <p:transition spd="slow" advTm="2000">
        <p:random/>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A11F4849-01F6-434B-AF93-6B494330C6B1}" type="datetimeFigureOut">
              <a:rPr lang="zh-CN" altLang="en-US" smtClean="0"/>
              <a:t>2023/4/18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54D588A-0588-4F30-827C-1E1630AF0CA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Tm="2000">
        <p:random/>
      </p:transition>
    </mc:Choice>
    <mc:Fallback xmlns="">
      <p:transition spd="slow" advTm="2000">
        <p:random/>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A11F4849-01F6-434B-AF93-6B494330C6B1}" type="datetimeFigureOut">
              <a:rPr lang="zh-CN" altLang="en-US" smtClean="0"/>
              <a:t>2023/4/18</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154D588A-0588-4F30-827C-1E1630AF0CA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Tm="2000">
        <p:random/>
      </p:transition>
    </mc:Choice>
    <mc:Fallback xmlns="">
      <p:transition spd="slow" advTm="2000">
        <p:random/>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A11F4849-01F6-434B-AF93-6B494330C6B1}" type="datetimeFigureOut">
              <a:rPr lang="zh-CN" altLang="en-US" smtClean="0"/>
              <a:t>2023/4/18</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154D588A-0588-4F30-827C-1E1630AF0CA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Tm="2000">
        <p:random/>
      </p:transition>
    </mc:Choice>
    <mc:Fallback xmlns="">
      <p:transition spd="slow" advTm="2000">
        <p:random/>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A11F4849-01F6-434B-AF93-6B494330C6B1}" type="datetimeFigureOut">
              <a:rPr lang="zh-CN" altLang="en-US" smtClean="0"/>
              <a:t>2023/4/18</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154D588A-0588-4F30-827C-1E1630AF0CA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Tm="2000">
        <p:random/>
      </p:transition>
    </mc:Choice>
    <mc:Fallback xmlns="">
      <p:transition spd="slow" advTm="2000">
        <p:random/>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A11F4849-01F6-434B-AF93-6B494330C6B1}" type="datetimeFigureOut">
              <a:rPr lang="zh-CN" altLang="en-US" smtClean="0"/>
              <a:t>2023/4/18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54D588A-0588-4F30-827C-1E1630AF0CA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Tm="2000">
        <p:random/>
      </p:transition>
    </mc:Choice>
    <mc:Fallback xmlns="">
      <p:transition spd="slow" advTm="2000">
        <p:random/>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A11F4849-01F6-434B-AF93-6B494330C6B1}" type="datetimeFigureOut">
              <a:rPr lang="zh-CN" altLang="en-US" smtClean="0"/>
              <a:t>2023/4/18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54D588A-0588-4F30-827C-1E1630AF0CA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Tm="2000">
        <p:random/>
      </p:transition>
    </mc:Choice>
    <mc:Fallback xmlns="">
      <p:transition spd="slow" advTm="2000">
        <p:random/>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11F4849-01F6-434B-AF93-6B494330C6B1}" type="datetimeFigureOut">
              <a:rPr lang="zh-CN" altLang="en-US" smtClean="0"/>
              <a:t>2023/4/18</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54D588A-0588-4F30-827C-1E1630AF0CAB}"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slow" p14:dur="1500" advTm="2000">
        <p:random/>
      </p:transition>
    </mc:Choice>
    <mc:Fallback xmlns="">
      <p:transition spd="slow" advTm="2000">
        <p:random/>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p3"/><Relationship Id="rId1" Type="http://schemas.microsoft.com/office/2007/relationships/media" Target="../media/media1.mp3"/><Relationship Id="rId5" Type="http://schemas.openxmlformats.org/officeDocument/2006/relationships/image" Target="../media/image3.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3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0DA84"/>
        </a:solidFill>
        <a:effectLst/>
      </p:bgPr>
    </p:bg>
    <p:spTree>
      <p:nvGrpSpPr>
        <p:cNvPr id="1" name=""/>
        <p:cNvGrpSpPr/>
        <p:nvPr/>
      </p:nvGrpSpPr>
      <p:grpSpPr>
        <a:xfrm>
          <a:off x="0" y="0"/>
          <a:ext cx="0" cy="0"/>
          <a:chOff x="0" y="0"/>
          <a:chExt cx="0" cy="0"/>
        </a:xfrm>
      </p:grpSpPr>
      <p:sp>
        <p:nvSpPr>
          <p:cNvPr id="17" name="Freeform 13"/>
          <p:cNvSpPr/>
          <p:nvPr/>
        </p:nvSpPr>
        <p:spPr bwMode="auto">
          <a:xfrm rot="16200000" flipH="1">
            <a:off x="10407717" y="1368781"/>
            <a:ext cx="663575" cy="690563"/>
          </a:xfrm>
          <a:custGeom>
            <a:avLst/>
            <a:gdLst>
              <a:gd name="T0" fmla="*/ 0 w 418"/>
              <a:gd name="T1" fmla="*/ 435 h 435"/>
              <a:gd name="T2" fmla="*/ 418 w 418"/>
              <a:gd name="T3" fmla="*/ 0 h 435"/>
              <a:gd name="T4" fmla="*/ 0 w 418"/>
              <a:gd name="T5" fmla="*/ 435 h 435"/>
            </a:gdLst>
            <a:ahLst/>
            <a:cxnLst>
              <a:cxn ang="0">
                <a:pos x="T0" y="T1"/>
              </a:cxn>
              <a:cxn ang="0">
                <a:pos x="T2" y="T3"/>
              </a:cxn>
              <a:cxn ang="0">
                <a:pos x="T4" y="T5"/>
              </a:cxn>
            </a:cxnLst>
            <a:rect l="0" t="0" r="r" b="b"/>
            <a:pathLst>
              <a:path w="418" h="435">
                <a:moveTo>
                  <a:pt x="0" y="435"/>
                </a:moveTo>
                <a:lnTo>
                  <a:pt x="418" y="0"/>
                </a:lnTo>
                <a:lnTo>
                  <a:pt x="0" y="435"/>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Line 14"/>
          <p:cNvSpPr>
            <a:spLocks noChangeShapeType="1"/>
          </p:cNvSpPr>
          <p:nvPr/>
        </p:nvSpPr>
        <p:spPr bwMode="auto">
          <a:xfrm rot="16200000" flipH="1" flipV="1">
            <a:off x="10407717" y="1368781"/>
            <a:ext cx="663575" cy="690563"/>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15"/>
          <p:cNvSpPr/>
          <p:nvPr/>
        </p:nvSpPr>
        <p:spPr bwMode="auto">
          <a:xfrm rot="16200000" flipH="1">
            <a:off x="10446291" y="1275960"/>
            <a:ext cx="674688" cy="703263"/>
          </a:xfrm>
          <a:custGeom>
            <a:avLst/>
            <a:gdLst>
              <a:gd name="T0" fmla="*/ 7 w 425"/>
              <a:gd name="T1" fmla="*/ 443 h 443"/>
              <a:gd name="T2" fmla="*/ 425 w 425"/>
              <a:gd name="T3" fmla="*/ 7 h 443"/>
              <a:gd name="T4" fmla="*/ 419 w 425"/>
              <a:gd name="T5" fmla="*/ 0 h 443"/>
              <a:gd name="T6" fmla="*/ 0 w 425"/>
              <a:gd name="T7" fmla="*/ 435 h 443"/>
              <a:gd name="T8" fmla="*/ 7 w 425"/>
              <a:gd name="T9" fmla="*/ 443 h 443"/>
            </a:gdLst>
            <a:ahLst/>
            <a:cxnLst>
              <a:cxn ang="0">
                <a:pos x="T0" y="T1"/>
              </a:cxn>
              <a:cxn ang="0">
                <a:pos x="T2" y="T3"/>
              </a:cxn>
              <a:cxn ang="0">
                <a:pos x="T4" y="T5"/>
              </a:cxn>
              <a:cxn ang="0">
                <a:pos x="T6" y="T7"/>
              </a:cxn>
              <a:cxn ang="0">
                <a:pos x="T8" y="T9"/>
              </a:cxn>
            </a:cxnLst>
            <a:rect l="0" t="0" r="r" b="b"/>
            <a:pathLst>
              <a:path w="425" h="442">
                <a:moveTo>
                  <a:pt x="7" y="443"/>
                </a:moveTo>
                <a:lnTo>
                  <a:pt x="425" y="7"/>
                </a:lnTo>
                <a:lnTo>
                  <a:pt x="419" y="0"/>
                </a:lnTo>
                <a:lnTo>
                  <a:pt x="0" y="435"/>
                </a:lnTo>
                <a:lnTo>
                  <a:pt x="7" y="44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 name="Freeform 5"/>
          <p:cNvSpPr/>
          <p:nvPr/>
        </p:nvSpPr>
        <p:spPr bwMode="auto">
          <a:xfrm rot="16200000" flipH="1">
            <a:off x="4742925" y="4227601"/>
            <a:ext cx="344409" cy="318991"/>
          </a:xfrm>
          <a:custGeom>
            <a:avLst/>
            <a:gdLst>
              <a:gd name="T0" fmla="*/ 181 w 331"/>
              <a:gd name="T1" fmla="*/ 164 h 307"/>
              <a:gd name="T2" fmla="*/ 181 w 331"/>
              <a:gd name="T3" fmla="*/ 163 h 307"/>
              <a:gd name="T4" fmla="*/ 176 w 331"/>
              <a:gd name="T5" fmla="*/ 113 h 307"/>
              <a:gd name="T6" fmla="*/ 175 w 331"/>
              <a:gd name="T7" fmla="*/ 99 h 307"/>
              <a:gd name="T8" fmla="*/ 174 w 331"/>
              <a:gd name="T9" fmla="*/ 98 h 307"/>
              <a:gd name="T10" fmla="*/ 178 w 331"/>
              <a:gd name="T11" fmla="*/ 130 h 307"/>
              <a:gd name="T12" fmla="*/ 181 w 331"/>
              <a:gd name="T13" fmla="*/ 164 h 307"/>
              <a:gd name="T14" fmla="*/ 175 w 331"/>
              <a:gd name="T15" fmla="*/ 165 h 307"/>
              <a:gd name="T16" fmla="*/ 174 w 331"/>
              <a:gd name="T17" fmla="*/ 165 h 307"/>
              <a:gd name="T18" fmla="*/ 163 w 331"/>
              <a:gd name="T19" fmla="*/ 157 h 307"/>
              <a:gd name="T20" fmla="*/ 137 w 331"/>
              <a:gd name="T21" fmla="*/ 133 h 307"/>
              <a:gd name="T22" fmla="*/ 141 w 331"/>
              <a:gd name="T23" fmla="*/ 138 h 307"/>
              <a:gd name="T24" fmla="*/ 173 w 331"/>
              <a:gd name="T25" fmla="*/ 164 h 307"/>
              <a:gd name="T26" fmla="*/ 174 w 331"/>
              <a:gd name="T27" fmla="*/ 165 h 307"/>
              <a:gd name="T28" fmla="*/ 175 w 331"/>
              <a:gd name="T29" fmla="*/ 169 h 307"/>
              <a:gd name="T30" fmla="*/ 168 w 331"/>
              <a:gd name="T31" fmla="*/ 173 h 307"/>
              <a:gd name="T32" fmla="*/ 58 w 331"/>
              <a:gd name="T33" fmla="*/ 135 h 307"/>
              <a:gd name="T34" fmla="*/ 0 w 331"/>
              <a:gd name="T35" fmla="*/ 159 h 307"/>
              <a:gd name="T36" fmla="*/ 14 w 331"/>
              <a:gd name="T37" fmla="*/ 185 h 307"/>
              <a:gd name="T38" fmla="*/ 35 w 331"/>
              <a:gd name="T39" fmla="*/ 203 h 307"/>
              <a:gd name="T40" fmla="*/ 49 w 331"/>
              <a:gd name="T41" fmla="*/ 218 h 307"/>
              <a:gd name="T42" fmla="*/ 77 w 331"/>
              <a:gd name="T43" fmla="*/ 235 h 307"/>
              <a:gd name="T44" fmla="*/ 119 w 331"/>
              <a:gd name="T45" fmla="*/ 215 h 307"/>
              <a:gd name="T46" fmla="*/ 86 w 331"/>
              <a:gd name="T47" fmla="*/ 273 h 307"/>
              <a:gd name="T48" fmla="*/ 98 w 331"/>
              <a:gd name="T49" fmla="*/ 289 h 307"/>
              <a:gd name="T50" fmla="*/ 111 w 331"/>
              <a:gd name="T51" fmla="*/ 297 h 307"/>
              <a:gd name="T52" fmla="*/ 136 w 331"/>
              <a:gd name="T53" fmla="*/ 305 h 307"/>
              <a:gd name="T54" fmla="*/ 161 w 331"/>
              <a:gd name="T55" fmla="*/ 304 h 307"/>
              <a:gd name="T56" fmla="*/ 181 w 331"/>
              <a:gd name="T57" fmla="*/ 292 h 307"/>
              <a:gd name="T58" fmla="*/ 191 w 331"/>
              <a:gd name="T59" fmla="*/ 277 h 307"/>
              <a:gd name="T60" fmla="*/ 197 w 331"/>
              <a:gd name="T61" fmla="*/ 213 h 307"/>
              <a:gd name="T62" fmla="*/ 218 w 331"/>
              <a:gd name="T63" fmla="*/ 257 h 307"/>
              <a:gd name="T64" fmla="*/ 223 w 331"/>
              <a:gd name="T65" fmla="*/ 258 h 307"/>
              <a:gd name="T66" fmla="*/ 204 w 331"/>
              <a:gd name="T67" fmla="*/ 218 h 307"/>
              <a:gd name="T68" fmla="*/ 209 w 331"/>
              <a:gd name="T69" fmla="*/ 210 h 307"/>
              <a:gd name="T70" fmla="*/ 261 w 331"/>
              <a:gd name="T71" fmla="*/ 239 h 307"/>
              <a:gd name="T72" fmla="*/ 289 w 331"/>
              <a:gd name="T73" fmla="*/ 240 h 307"/>
              <a:gd name="T74" fmla="*/ 305 w 331"/>
              <a:gd name="T75" fmla="*/ 229 h 307"/>
              <a:gd name="T76" fmla="*/ 318 w 331"/>
              <a:gd name="T77" fmla="*/ 212 h 307"/>
              <a:gd name="T78" fmla="*/ 327 w 331"/>
              <a:gd name="T79" fmla="*/ 190 h 307"/>
              <a:gd name="T80" fmla="*/ 327 w 331"/>
              <a:gd name="T81" fmla="*/ 178 h 307"/>
              <a:gd name="T82" fmla="*/ 321 w 331"/>
              <a:gd name="T83" fmla="*/ 153 h 307"/>
              <a:gd name="T84" fmla="*/ 313 w 331"/>
              <a:gd name="T85" fmla="*/ 145 h 307"/>
              <a:gd name="T86" fmla="*/ 255 w 331"/>
              <a:gd name="T87" fmla="*/ 146 h 307"/>
              <a:gd name="T88" fmla="*/ 289 w 331"/>
              <a:gd name="T89" fmla="*/ 128 h 307"/>
              <a:gd name="T90" fmla="*/ 295 w 331"/>
              <a:gd name="T91" fmla="*/ 93 h 307"/>
              <a:gd name="T92" fmla="*/ 292 w 331"/>
              <a:gd name="T93" fmla="*/ 83 h 307"/>
              <a:gd name="T94" fmla="*/ 288 w 331"/>
              <a:gd name="T95" fmla="*/ 60 h 307"/>
              <a:gd name="T96" fmla="*/ 288 w 331"/>
              <a:gd name="T97" fmla="*/ 41 h 307"/>
              <a:gd name="T98" fmla="*/ 276 w 331"/>
              <a:gd name="T99" fmla="*/ 17 h 307"/>
              <a:gd name="T100" fmla="*/ 224 w 331"/>
              <a:gd name="T101" fmla="*/ 42 h 307"/>
              <a:gd name="T102" fmla="*/ 189 w 331"/>
              <a:gd name="T103" fmla="*/ 145 h 307"/>
              <a:gd name="T104" fmla="*/ 186 w 331"/>
              <a:gd name="T105" fmla="*/ 167 h 307"/>
              <a:gd name="T106" fmla="*/ 182 w 331"/>
              <a:gd name="T107" fmla="*/ 165 h 307"/>
              <a:gd name="T108" fmla="*/ 181 w 331"/>
              <a:gd name="T109" fmla="*/ 164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31" h="307">
                <a:moveTo>
                  <a:pt x="181" y="164"/>
                </a:moveTo>
                <a:cubicBezTo>
                  <a:pt x="181" y="164"/>
                  <a:pt x="181" y="163"/>
                  <a:pt x="181" y="163"/>
                </a:cubicBezTo>
                <a:cubicBezTo>
                  <a:pt x="180" y="146"/>
                  <a:pt x="179" y="130"/>
                  <a:pt x="176" y="113"/>
                </a:cubicBezTo>
                <a:cubicBezTo>
                  <a:pt x="176" y="108"/>
                  <a:pt x="176" y="103"/>
                  <a:pt x="175" y="99"/>
                </a:cubicBezTo>
                <a:cubicBezTo>
                  <a:pt x="176" y="96"/>
                  <a:pt x="176" y="93"/>
                  <a:pt x="174" y="98"/>
                </a:cubicBezTo>
                <a:cubicBezTo>
                  <a:pt x="173" y="109"/>
                  <a:pt x="177" y="119"/>
                  <a:pt x="178" y="130"/>
                </a:cubicBezTo>
                <a:cubicBezTo>
                  <a:pt x="179" y="141"/>
                  <a:pt x="179" y="152"/>
                  <a:pt x="181" y="164"/>
                </a:cubicBezTo>
                <a:cubicBezTo>
                  <a:pt x="178" y="160"/>
                  <a:pt x="179" y="169"/>
                  <a:pt x="175" y="165"/>
                </a:cubicBezTo>
                <a:cubicBezTo>
                  <a:pt x="174" y="165"/>
                  <a:pt x="174" y="165"/>
                  <a:pt x="174" y="165"/>
                </a:cubicBezTo>
                <a:cubicBezTo>
                  <a:pt x="171" y="162"/>
                  <a:pt x="166" y="158"/>
                  <a:pt x="163" y="157"/>
                </a:cubicBezTo>
                <a:cubicBezTo>
                  <a:pt x="154" y="149"/>
                  <a:pt x="144" y="142"/>
                  <a:pt x="137" y="133"/>
                </a:cubicBezTo>
                <a:cubicBezTo>
                  <a:pt x="135" y="133"/>
                  <a:pt x="140" y="138"/>
                  <a:pt x="141" y="138"/>
                </a:cubicBezTo>
                <a:cubicBezTo>
                  <a:pt x="150" y="148"/>
                  <a:pt x="162" y="156"/>
                  <a:pt x="173" y="164"/>
                </a:cubicBezTo>
                <a:cubicBezTo>
                  <a:pt x="174" y="165"/>
                  <a:pt x="174" y="165"/>
                  <a:pt x="174" y="165"/>
                </a:cubicBezTo>
                <a:cubicBezTo>
                  <a:pt x="174" y="166"/>
                  <a:pt x="175" y="168"/>
                  <a:pt x="175" y="169"/>
                </a:cubicBezTo>
                <a:cubicBezTo>
                  <a:pt x="171" y="175"/>
                  <a:pt x="186" y="185"/>
                  <a:pt x="168" y="173"/>
                </a:cubicBezTo>
                <a:cubicBezTo>
                  <a:pt x="138" y="154"/>
                  <a:pt x="94" y="141"/>
                  <a:pt x="58" y="135"/>
                </a:cubicBezTo>
                <a:cubicBezTo>
                  <a:pt x="43" y="134"/>
                  <a:pt x="0" y="136"/>
                  <a:pt x="0" y="159"/>
                </a:cubicBezTo>
                <a:cubicBezTo>
                  <a:pt x="1" y="168"/>
                  <a:pt x="7" y="180"/>
                  <a:pt x="14" y="185"/>
                </a:cubicBezTo>
                <a:cubicBezTo>
                  <a:pt x="18" y="186"/>
                  <a:pt x="33" y="199"/>
                  <a:pt x="35" y="203"/>
                </a:cubicBezTo>
                <a:cubicBezTo>
                  <a:pt x="37" y="210"/>
                  <a:pt x="45" y="212"/>
                  <a:pt x="49" y="218"/>
                </a:cubicBezTo>
                <a:cubicBezTo>
                  <a:pt x="50" y="225"/>
                  <a:pt x="69" y="234"/>
                  <a:pt x="77" y="235"/>
                </a:cubicBezTo>
                <a:cubicBezTo>
                  <a:pt x="86" y="234"/>
                  <a:pt x="120" y="214"/>
                  <a:pt x="119" y="215"/>
                </a:cubicBezTo>
                <a:cubicBezTo>
                  <a:pt x="105" y="227"/>
                  <a:pt x="75" y="251"/>
                  <a:pt x="86" y="273"/>
                </a:cubicBezTo>
                <a:cubicBezTo>
                  <a:pt x="93" y="278"/>
                  <a:pt x="94" y="281"/>
                  <a:pt x="98" y="289"/>
                </a:cubicBezTo>
                <a:cubicBezTo>
                  <a:pt x="102" y="292"/>
                  <a:pt x="107" y="293"/>
                  <a:pt x="111" y="297"/>
                </a:cubicBezTo>
                <a:cubicBezTo>
                  <a:pt x="117" y="306"/>
                  <a:pt x="127" y="299"/>
                  <a:pt x="136" y="305"/>
                </a:cubicBezTo>
                <a:cubicBezTo>
                  <a:pt x="143" y="307"/>
                  <a:pt x="155" y="305"/>
                  <a:pt x="161" y="304"/>
                </a:cubicBezTo>
                <a:cubicBezTo>
                  <a:pt x="168" y="298"/>
                  <a:pt x="176" y="297"/>
                  <a:pt x="181" y="292"/>
                </a:cubicBezTo>
                <a:cubicBezTo>
                  <a:pt x="186" y="287"/>
                  <a:pt x="189" y="283"/>
                  <a:pt x="191" y="277"/>
                </a:cubicBezTo>
                <a:cubicBezTo>
                  <a:pt x="191" y="274"/>
                  <a:pt x="196" y="212"/>
                  <a:pt x="197" y="213"/>
                </a:cubicBezTo>
                <a:cubicBezTo>
                  <a:pt x="203" y="225"/>
                  <a:pt x="207" y="250"/>
                  <a:pt x="218" y="257"/>
                </a:cubicBezTo>
                <a:cubicBezTo>
                  <a:pt x="219" y="259"/>
                  <a:pt x="221" y="261"/>
                  <a:pt x="223" y="258"/>
                </a:cubicBezTo>
                <a:cubicBezTo>
                  <a:pt x="226" y="245"/>
                  <a:pt x="209" y="229"/>
                  <a:pt x="204" y="218"/>
                </a:cubicBezTo>
                <a:cubicBezTo>
                  <a:pt x="199" y="202"/>
                  <a:pt x="200" y="206"/>
                  <a:pt x="209" y="210"/>
                </a:cubicBezTo>
                <a:cubicBezTo>
                  <a:pt x="226" y="221"/>
                  <a:pt x="244" y="228"/>
                  <a:pt x="261" y="239"/>
                </a:cubicBezTo>
                <a:cubicBezTo>
                  <a:pt x="270" y="243"/>
                  <a:pt x="280" y="243"/>
                  <a:pt x="289" y="240"/>
                </a:cubicBezTo>
                <a:cubicBezTo>
                  <a:pt x="293" y="234"/>
                  <a:pt x="303" y="234"/>
                  <a:pt x="305" y="229"/>
                </a:cubicBezTo>
                <a:cubicBezTo>
                  <a:pt x="307" y="222"/>
                  <a:pt x="318" y="219"/>
                  <a:pt x="318" y="212"/>
                </a:cubicBezTo>
                <a:cubicBezTo>
                  <a:pt x="320" y="204"/>
                  <a:pt x="328" y="198"/>
                  <a:pt x="327" y="190"/>
                </a:cubicBezTo>
                <a:cubicBezTo>
                  <a:pt x="326" y="187"/>
                  <a:pt x="326" y="181"/>
                  <a:pt x="327" y="178"/>
                </a:cubicBezTo>
                <a:cubicBezTo>
                  <a:pt x="331" y="171"/>
                  <a:pt x="319" y="162"/>
                  <a:pt x="321" y="153"/>
                </a:cubicBezTo>
                <a:cubicBezTo>
                  <a:pt x="321" y="149"/>
                  <a:pt x="316" y="147"/>
                  <a:pt x="313" y="145"/>
                </a:cubicBezTo>
                <a:cubicBezTo>
                  <a:pt x="294" y="133"/>
                  <a:pt x="274" y="141"/>
                  <a:pt x="255" y="146"/>
                </a:cubicBezTo>
                <a:cubicBezTo>
                  <a:pt x="253" y="146"/>
                  <a:pt x="284" y="132"/>
                  <a:pt x="289" y="128"/>
                </a:cubicBezTo>
                <a:cubicBezTo>
                  <a:pt x="297" y="120"/>
                  <a:pt x="297" y="103"/>
                  <a:pt x="295" y="93"/>
                </a:cubicBezTo>
                <a:cubicBezTo>
                  <a:pt x="293" y="91"/>
                  <a:pt x="292" y="86"/>
                  <a:pt x="292" y="83"/>
                </a:cubicBezTo>
                <a:cubicBezTo>
                  <a:pt x="295" y="75"/>
                  <a:pt x="285" y="68"/>
                  <a:pt x="288" y="60"/>
                </a:cubicBezTo>
                <a:cubicBezTo>
                  <a:pt x="288" y="52"/>
                  <a:pt x="286" y="49"/>
                  <a:pt x="288" y="41"/>
                </a:cubicBezTo>
                <a:cubicBezTo>
                  <a:pt x="288" y="35"/>
                  <a:pt x="281" y="21"/>
                  <a:pt x="276" y="17"/>
                </a:cubicBezTo>
                <a:cubicBezTo>
                  <a:pt x="260" y="0"/>
                  <a:pt x="233" y="30"/>
                  <a:pt x="224" y="42"/>
                </a:cubicBezTo>
                <a:cubicBezTo>
                  <a:pt x="206" y="72"/>
                  <a:pt x="194" y="111"/>
                  <a:pt x="189" y="145"/>
                </a:cubicBezTo>
                <a:cubicBezTo>
                  <a:pt x="188" y="146"/>
                  <a:pt x="187" y="167"/>
                  <a:pt x="186" y="167"/>
                </a:cubicBezTo>
                <a:cubicBezTo>
                  <a:pt x="185" y="166"/>
                  <a:pt x="183" y="166"/>
                  <a:pt x="182" y="165"/>
                </a:cubicBezTo>
                <a:cubicBezTo>
                  <a:pt x="181" y="165"/>
                  <a:pt x="181" y="165"/>
                  <a:pt x="181" y="16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 name="Freeform 7"/>
          <p:cNvSpPr/>
          <p:nvPr/>
        </p:nvSpPr>
        <p:spPr bwMode="auto">
          <a:xfrm rot="16200000" flipH="1">
            <a:off x="4686371" y="3562295"/>
            <a:ext cx="244009" cy="227488"/>
          </a:xfrm>
          <a:custGeom>
            <a:avLst/>
            <a:gdLst>
              <a:gd name="T0" fmla="*/ 108 w 234"/>
              <a:gd name="T1" fmla="*/ 118 h 219"/>
              <a:gd name="T2" fmla="*/ 108 w 234"/>
              <a:gd name="T3" fmla="*/ 117 h 219"/>
              <a:gd name="T4" fmla="*/ 136 w 234"/>
              <a:gd name="T5" fmla="*/ 96 h 219"/>
              <a:gd name="T6" fmla="*/ 144 w 234"/>
              <a:gd name="T7" fmla="*/ 90 h 219"/>
              <a:gd name="T8" fmla="*/ 144 w 234"/>
              <a:gd name="T9" fmla="*/ 89 h 219"/>
              <a:gd name="T10" fmla="*/ 127 w 234"/>
              <a:gd name="T11" fmla="*/ 104 h 219"/>
              <a:gd name="T12" fmla="*/ 108 w 234"/>
              <a:gd name="T13" fmla="*/ 117 h 219"/>
              <a:gd name="T14" fmla="*/ 105 w 234"/>
              <a:gd name="T15" fmla="*/ 114 h 219"/>
              <a:gd name="T16" fmla="*/ 105 w 234"/>
              <a:gd name="T17" fmla="*/ 114 h 219"/>
              <a:gd name="T18" fmla="*/ 106 w 234"/>
              <a:gd name="T19" fmla="*/ 104 h 219"/>
              <a:gd name="T20" fmla="*/ 110 w 234"/>
              <a:gd name="T21" fmla="*/ 80 h 219"/>
              <a:gd name="T22" fmla="*/ 108 w 234"/>
              <a:gd name="T23" fmla="*/ 84 h 219"/>
              <a:gd name="T24" fmla="*/ 105 w 234"/>
              <a:gd name="T25" fmla="*/ 113 h 219"/>
              <a:gd name="T26" fmla="*/ 104 w 234"/>
              <a:gd name="T27" fmla="*/ 114 h 219"/>
              <a:gd name="T28" fmla="*/ 103 w 234"/>
              <a:gd name="T29" fmla="*/ 116 h 219"/>
              <a:gd name="T30" fmla="*/ 98 w 234"/>
              <a:gd name="T31" fmla="*/ 113 h 219"/>
              <a:gd name="T32" fmla="*/ 80 w 234"/>
              <a:gd name="T33" fmla="*/ 35 h 219"/>
              <a:gd name="T34" fmla="*/ 45 w 234"/>
              <a:gd name="T35" fmla="*/ 9 h 219"/>
              <a:gd name="T36" fmla="*/ 34 w 234"/>
              <a:gd name="T37" fmla="*/ 27 h 219"/>
              <a:gd name="T38" fmla="*/ 31 w 234"/>
              <a:gd name="T39" fmla="*/ 46 h 219"/>
              <a:gd name="T40" fmla="*/ 27 w 234"/>
              <a:gd name="T41" fmla="*/ 59 h 219"/>
              <a:gd name="T42" fmla="*/ 28 w 234"/>
              <a:gd name="T43" fmla="*/ 82 h 219"/>
              <a:gd name="T44" fmla="*/ 55 w 234"/>
              <a:gd name="T45" fmla="*/ 100 h 219"/>
              <a:gd name="T46" fmla="*/ 9 w 234"/>
              <a:gd name="T47" fmla="*/ 101 h 219"/>
              <a:gd name="T48" fmla="*/ 4 w 234"/>
              <a:gd name="T49" fmla="*/ 114 h 219"/>
              <a:gd name="T50" fmla="*/ 4 w 234"/>
              <a:gd name="T51" fmla="*/ 125 h 219"/>
              <a:gd name="T52" fmla="*/ 8 w 234"/>
              <a:gd name="T53" fmla="*/ 142 h 219"/>
              <a:gd name="T54" fmla="*/ 18 w 234"/>
              <a:gd name="T55" fmla="*/ 157 h 219"/>
              <a:gd name="T56" fmla="*/ 32 w 234"/>
              <a:gd name="T57" fmla="*/ 165 h 219"/>
              <a:gd name="T58" fmla="*/ 44 w 234"/>
              <a:gd name="T59" fmla="*/ 165 h 219"/>
              <a:gd name="T60" fmla="*/ 84 w 234"/>
              <a:gd name="T61" fmla="*/ 145 h 219"/>
              <a:gd name="T62" fmla="*/ 67 w 234"/>
              <a:gd name="T63" fmla="*/ 174 h 219"/>
              <a:gd name="T64" fmla="*/ 67 w 234"/>
              <a:gd name="T65" fmla="*/ 177 h 219"/>
              <a:gd name="T66" fmla="*/ 84 w 234"/>
              <a:gd name="T67" fmla="*/ 151 h 219"/>
              <a:gd name="T68" fmla="*/ 91 w 234"/>
              <a:gd name="T69" fmla="*/ 151 h 219"/>
              <a:gd name="T70" fmla="*/ 93 w 234"/>
              <a:gd name="T71" fmla="*/ 192 h 219"/>
              <a:gd name="T72" fmla="*/ 102 w 234"/>
              <a:gd name="T73" fmla="*/ 209 h 219"/>
              <a:gd name="T74" fmla="*/ 115 w 234"/>
              <a:gd name="T75" fmla="*/ 215 h 219"/>
              <a:gd name="T76" fmla="*/ 130 w 234"/>
              <a:gd name="T77" fmla="*/ 216 h 219"/>
              <a:gd name="T78" fmla="*/ 146 w 234"/>
              <a:gd name="T79" fmla="*/ 213 h 219"/>
              <a:gd name="T80" fmla="*/ 153 w 234"/>
              <a:gd name="T81" fmla="*/ 209 h 219"/>
              <a:gd name="T82" fmla="*/ 166 w 234"/>
              <a:gd name="T83" fmla="*/ 197 h 219"/>
              <a:gd name="T84" fmla="*/ 167 w 234"/>
              <a:gd name="T85" fmla="*/ 189 h 219"/>
              <a:gd name="T86" fmla="*/ 145 w 234"/>
              <a:gd name="T87" fmla="*/ 154 h 219"/>
              <a:gd name="T88" fmla="*/ 169 w 234"/>
              <a:gd name="T89" fmla="*/ 168 h 219"/>
              <a:gd name="T90" fmla="*/ 191 w 234"/>
              <a:gd name="T91" fmla="*/ 159 h 219"/>
              <a:gd name="T92" fmla="*/ 196 w 234"/>
              <a:gd name="T93" fmla="*/ 154 h 219"/>
              <a:gd name="T94" fmla="*/ 209 w 234"/>
              <a:gd name="T95" fmla="*/ 143 h 219"/>
              <a:gd name="T96" fmla="*/ 220 w 234"/>
              <a:gd name="T97" fmla="*/ 136 h 219"/>
              <a:gd name="T98" fmla="*/ 229 w 234"/>
              <a:gd name="T99" fmla="*/ 120 h 219"/>
              <a:gd name="T100" fmla="*/ 196 w 234"/>
              <a:gd name="T101" fmla="*/ 99 h 219"/>
              <a:gd name="T102" fmla="*/ 122 w 234"/>
              <a:gd name="T103" fmla="*/ 115 h 219"/>
              <a:gd name="T104" fmla="*/ 108 w 234"/>
              <a:gd name="T105" fmla="*/ 122 h 219"/>
              <a:gd name="T106" fmla="*/ 107 w 234"/>
              <a:gd name="T107" fmla="*/ 119 h 219"/>
              <a:gd name="T108" fmla="*/ 108 w 234"/>
              <a:gd name="T109" fmla="*/ 118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34" h="219">
                <a:moveTo>
                  <a:pt x="108" y="118"/>
                </a:moveTo>
                <a:cubicBezTo>
                  <a:pt x="108" y="117"/>
                  <a:pt x="108" y="117"/>
                  <a:pt x="108" y="117"/>
                </a:cubicBezTo>
                <a:cubicBezTo>
                  <a:pt x="118" y="110"/>
                  <a:pt x="127" y="104"/>
                  <a:pt x="136" y="96"/>
                </a:cubicBezTo>
                <a:cubicBezTo>
                  <a:pt x="139" y="94"/>
                  <a:pt x="142" y="92"/>
                  <a:pt x="144" y="90"/>
                </a:cubicBezTo>
                <a:cubicBezTo>
                  <a:pt x="146" y="90"/>
                  <a:pt x="147" y="89"/>
                  <a:pt x="144" y="89"/>
                </a:cubicBezTo>
                <a:cubicBezTo>
                  <a:pt x="138" y="93"/>
                  <a:pt x="133" y="99"/>
                  <a:pt x="127" y="104"/>
                </a:cubicBezTo>
                <a:cubicBezTo>
                  <a:pt x="121" y="108"/>
                  <a:pt x="114" y="112"/>
                  <a:pt x="108" y="117"/>
                </a:cubicBezTo>
                <a:cubicBezTo>
                  <a:pt x="109" y="114"/>
                  <a:pt x="104" y="118"/>
                  <a:pt x="105" y="114"/>
                </a:cubicBezTo>
                <a:cubicBezTo>
                  <a:pt x="105" y="114"/>
                  <a:pt x="105" y="114"/>
                  <a:pt x="105" y="114"/>
                </a:cubicBezTo>
                <a:cubicBezTo>
                  <a:pt x="106" y="111"/>
                  <a:pt x="105" y="106"/>
                  <a:pt x="106" y="104"/>
                </a:cubicBezTo>
                <a:cubicBezTo>
                  <a:pt x="107" y="96"/>
                  <a:pt x="107" y="88"/>
                  <a:pt x="110" y="80"/>
                </a:cubicBezTo>
                <a:cubicBezTo>
                  <a:pt x="109" y="79"/>
                  <a:pt x="108" y="84"/>
                  <a:pt x="108" y="84"/>
                </a:cubicBezTo>
                <a:cubicBezTo>
                  <a:pt x="106" y="94"/>
                  <a:pt x="106" y="104"/>
                  <a:pt x="105" y="113"/>
                </a:cubicBezTo>
                <a:cubicBezTo>
                  <a:pt x="104" y="114"/>
                  <a:pt x="104" y="114"/>
                  <a:pt x="104" y="114"/>
                </a:cubicBezTo>
                <a:cubicBezTo>
                  <a:pt x="104" y="114"/>
                  <a:pt x="103" y="116"/>
                  <a:pt x="103" y="116"/>
                </a:cubicBezTo>
                <a:cubicBezTo>
                  <a:pt x="97" y="116"/>
                  <a:pt x="97" y="128"/>
                  <a:pt x="98" y="113"/>
                </a:cubicBezTo>
                <a:cubicBezTo>
                  <a:pt x="98" y="88"/>
                  <a:pt x="89" y="57"/>
                  <a:pt x="80" y="35"/>
                </a:cubicBezTo>
                <a:cubicBezTo>
                  <a:pt x="75" y="25"/>
                  <a:pt x="58" y="0"/>
                  <a:pt x="45" y="9"/>
                </a:cubicBezTo>
                <a:cubicBezTo>
                  <a:pt x="40" y="12"/>
                  <a:pt x="35" y="20"/>
                  <a:pt x="34" y="27"/>
                </a:cubicBezTo>
                <a:cubicBezTo>
                  <a:pt x="35" y="30"/>
                  <a:pt x="33" y="43"/>
                  <a:pt x="31" y="46"/>
                </a:cubicBezTo>
                <a:cubicBezTo>
                  <a:pt x="28" y="49"/>
                  <a:pt x="30" y="55"/>
                  <a:pt x="27" y="59"/>
                </a:cubicBezTo>
                <a:cubicBezTo>
                  <a:pt x="24" y="63"/>
                  <a:pt x="25" y="77"/>
                  <a:pt x="28" y="82"/>
                </a:cubicBezTo>
                <a:cubicBezTo>
                  <a:pt x="32" y="87"/>
                  <a:pt x="56" y="100"/>
                  <a:pt x="55" y="100"/>
                </a:cubicBezTo>
                <a:cubicBezTo>
                  <a:pt x="43" y="96"/>
                  <a:pt x="17" y="86"/>
                  <a:pt x="9" y="101"/>
                </a:cubicBezTo>
                <a:cubicBezTo>
                  <a:pt x="8" y="108"/>
                  <a:pt x="7" y="109"/>
                  <a:pt x="4" y="114"/>
                </a:cubicBezTo>
                <a:cubicBezTo>
                  <a:pt x="3" y="118"/>
                  <a:pt x="4" y="121"/>
                  <a:pt x="4" y="125"/>
                </a:cubicBezTo>
                <a:cubicBezTo>
                  <a:pt x="0" y="132"/>
                  <a:pt x="8" y="135"/>
                  <a:pt x="8" y="142"/>
                </a:cubicBezTo>
                <a:cubicBezTo>
                  <a:pt x="9" y="147"/>
                  <a:pt x="15" y="154"/>
                  <a:pt x="18" y="157"/>
                </a:cubicBezTo>
                <a:cubicBezTo>
                  <a:pt x="23" y="159"/>
                  <a:pt x="27" y="163"/>
                  <a:pt x="32" y="165"/>
                </a:cubicBezTo>
                <a:cubicBezTo>
                  <a:pt x="37" y="166"/>
                  <a:pt x="40" y="166"/>
                  <a:pt x="44" y="165"/>
                </a:cubicBezTo>
                <a:cubicBezTo>
                  <a:pt x="46" y="164"/>
                  <a:pt x="84" y="144"/>
                  <a:pt x="84" y="145"/>
                </a:cubicBezTo>
                <a:cubicBezTo>
                  <a:pt x="80" y="153"/>
                  <a:pt x="67" y="164"/>
                  <a:pt x="67" y="174"/>
                </a:cubicBezTo>
                <a:cubicBezTo>
                  <a:pt x="66" y="175"/>
                  <a:pt x="65" y="177"/>
                  <a:pt x="67" y="177"/>
                </a:cubicBezTo>
                <a:cubicBezTo>
                  <a:pt x="76" y="174"/>
                  <a:pt x="79" y="158"/>
                  <a:pt x="84" y="151"/>
                </a:cubicBezTo>
                <a:cubicBezTo>
                  <a:pt x="92" y="142"/>
                  <a:pt x="90" y="144"/>
                  <a:pt x="91" y="151"/>
                </a:cubicBezTo>
                <a:cubicBezTo>
                  <a:pt x="90" y="165"/>
                  <a:pt x="93" y="178"/>
                  <a:pt x="93" y="192"/>
                </a:cubicBezTo>
                <a:cubicBezTo>
                  <a:pt x="93" y="199"/>
                  <a:pt x="97" y="205"/>
                  <a:pt x="102" y="209"/>
                </a:cubicBezTo>
                <a:cubicBezTo>
                  <a:pt x="107" y="209"/>
                  <a:pt x="111" y="215"/>
                  <a:pt x="115" y="215"/>
                </a:cubicBezTo>
                <a:cubicBezTo>
                  <a:pt x="119" y="213"/>
                  <a:pt x="125" y="219"/>
                  <a:pt x="130" y="216"/>
                </a:cubicBezTo>
                <a:cubicBezTo>
                  <a:pt x="135" y="214"/>
                  <a:pt x="142" y="217"/>
                  <a:pt x="146" y="213"/>
                </a:cubicBezTo>
                <a:cubicBezTo>
                  <a:pt x="147" y="212"/>
                  <a:pt x="151" y="209"/>
                  <a:pt x="153" y="209"/>
                </a:cubicBezTo>
                <a:cubicBezTo>
                  <a:pt x="159" y="209"/>
                  <a:pt x="159" y="199"/>
                  <a:pt x="166" y="197"/>
                </a:cubicBezTo>
                <a:cubicBezTo>
                  <a:pt x="168" y="195"/>
                  <a:pt x="167" y="191"/>
                  <a:pt x="167" y="189"/>
                </a:cubicBezTo>
                <a:cubicBezTo>
                  <a:pt x="167" y="173"/>
                  <a:pt x="155" y="164"/>
                  <a:pt x="145" y="154"/>
                </a:cubicBezTo>
                <a:cubicBezTo>
                  <a:pt x="145" y="154"/>
                  <a:pt x="165" y="167"/>
                  <a:pt x="169" y="168"/>
                </a:cubicBezTo>
                <a:cubicBezTo>
                  <a:pt x="176" y="170"/>
                  <a:pt x="186" y="164"/>
                  <a:pt x="191" y="159"/>
                </a:cubicBezTo>
                <a:cubicBezTo>
                  <a:pt x="192" y="157"/>
                  <a:pt x="194" y="155"/>
                  <a:pt x="196" y="154"/>
                </a:cubicBezTo>
                <a:cubicBezTo>
                  <a:pt x="202" y="152"/>
                  <a:pt x="203" y="144"/>
                  <a:pt x="209" y="143"/>
                </a:cubicBezTo>
                <a:cubicBezTo>
                  <a:pt x="213" y="140"/>
                  <a:pt x="214" y="137"/>
                  <a:pt x="220" y="136"/>
                </a:cubicBezTo>
                <a:cubicBezTo>
                  <a:pt x="223" y="133"/>
                  <a:pt x="229" y="124"/>
                  <a:pt x="229" y="120"/>
                </a:cubicBezTo>
                <a:cubicBezTo>
                  <a:pt x="234" y="104"/>
                  <a:pt x="206" y="99"/>
                  <a:pt x="196" y="99"/>
                </a:cubicBezTo>
                <a:cubicBezTo>
                  <a:pt x="171" y="99"/>
                  <a:pt x="144" y="106"/>
                  <a:pt x="122" y="115"/>
                </a:cubicBezTo>
                <a:cubicBezTo>
                  <a:pt x="121" y="116"/>
                  <a:pt x="108" y="122"/>
                  <a:pt x="108" y="122"/>
                </a:cubicBezTo>
                <a:cubicBezTo>
                  <a:pt x="108" y="120"/>
                  <a:pt x="107" y="120"/>
                  <a:pt x="107" y="119"/>
                </a:cubicBezTo>
                <a:lnTo>
                  <a:pt x="108" y="11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 name="Freeform 8"/>
          <p:cNvSpPr/>
          <p:nvPr/>
        </p:nvSpPr>
        <p:spPr bwMode="auto">
          <a:xfrm rot="16200000" flipH="1">
            <a:off x="8849640" y="4315292"/>
            <a:ext cx="227488" cy="202070"/>
          </a:xfrm>
          <a:custGeom>
            <a:avLst/>
            <a:gdLst>
              <a:gd name="T0" fmla="*/ 119 w 218"/>
              <a:gd name="T1" fmla="*/ 103 h 194"/>
              <a:gd name="T2" fmla="*/ 119 w 218"/>
              <a:gd name="T3" fmla="*/ 102 h 194"/>
              <a:gd name="T4" fmla="*/ 120 w 218"/>
              <a:gd name="T5" fmla="*/ 69 h 194"/>
              <a:gd name="T6" fmla="*/ 121 w 218"/>
              <a:gd name="T7" fmla="*/ 59 h 194"/>
              <a:gd name="T8" fmla="*/ 120 w 218"/>
              <a:gd name="T9" fmla="*/ 58 h 194"/>
              <a:gd name="T10" fmla="*/ 120 w 218"/>
              <a:gd name="T11" fmla="*/ 80 h 194"/>
              <a:gd name="T12" fmla="*/ 119 w 218"/>
              <a:gd name="T13" fmla="*/ 102 h 194"/>
              <a:gd name="T14" fmla="*/ 115 w 218"/>
              <a:gd name="T15" fmla="*/ 103 h 194"/>
              <a:gd name="T16" fmla="*/ 115 w 218"/>
              <a:gd name="T17" fmla="*/ 103 h 194"/>
              <a:gd name="T18" fmla="*/ 108 w 218"/>
              <a:gd name="T19" fmla="*/ 96 h 194"/>
              <a:gd name="T20" fmla="*/ 93 w 218"/>
              <a:gd name="T21" fmla="*/ 79 h 194"/>
              <a:gd name="T22" fmla="*/ 95 w 218"/>
              <a:gd name="T23" fmla="*/ 82 h 194"/>
              <a:gd name="T24" fmla="*/ 114 w 218"/>
              <a:gd name="T25" fmla="*/ 102 h 194"/>
              <a:gd name="T26" fmla="*/ 115 w 218"/>
              <a:gd name="T27" fmla="*/ 103 h 194"/>
              <a:gd name="T28" fmla="*/ 115 w 218"/>
              <a:gd name="T29" fmla="*/ 106 h 194"/>
              <a:gd name="T30" fmla="*/ 110 w 218"/>
              <a:gd name="T31" fmla="*/ 108 h 194"/>
              <a:gd name="T32" fmla="*/ 40 w 218"/>
              <a:gd name="T33" fmla="*/ 74 h 194"/>
              <a:gd name="T34" fmla="*/ 0 w 218"/>
              <a:gd name="T35" fmla="*/ 85 h 194"/>
              <a:gd name="T36" fmla="*/ 7 w 218"/>
              <a:gd name="T37" fmla="*/ 104 h 194"/>
              <a:gd name="T38" fmla="*/ 20 w 218"/>
              <a:gd name="T39" fmla="*/ 117 h 194"/>
              <a:gd name="T40" fmla="*/ 27 w 218"/>
              <a:gd name="T41" fmla="*/ 128 h 194"/>
              <a:gd name="T42" fmla="*/ 45 w 218"/>
              <a:gd name="T43" fmla="*/ 141 h 194"/>
              <a:gd name="T44" fmla="*/ 75 w 218"/>
              <a:gd name="T45" fmla="*/ 131 h 194"/>
              <a:gd name="T46" fmla="*/ 48 w 218"/>
              <a:gd name="T47" fmla="*/ 167 h 194"/>
              <a:gd name="T48" fmla="*/ 55 w 218"/>
              <a:gd name="T49" fmla="*/ 179 h 194"/>
              <a:gd name="T50" fmla="*/ 63 w 218"/>
              <a:gd name="T51" fmla="*/ 185 h 194"/>
              <a:gd name="T52" fmla="*/ 78 w 218"/>
              <a:gd name="T53" fmla="*/ 192 h 194"/>
              <a:gd name="T54" fmla="*/ 95 w 218"/>
              <a:gd name="T55" fmla="*/ 194 h 194"/>
              <a:gd name="T56" fmla="*/ 110 w 218"/>
              <a:gd name="T57" fmla="*/ 187 h 194"/>
              <a:gd name="T58" fmla="*/ 117 w 218"/>
              <a:gd name="T59" fmla="*/ 178 h 194"/>
              <a:gd name="T60" fmla="*/ 126 w 218"/>
              <a:gd name="T61" fmla="*/ 137 h 194"/>
              <a:gd name="T62" fmla="*/ 137 w 218"/>
              <a:gd name="T63" fmla="*/ 167 h 194"/>
              <a:gd name="T64" fmla="*/ 140 w 218"/>
              <a:gd name="T65" fmla="*/ 168 h 194"/>
              <a:gd name="T66" fmla="*/ 130 w 218"/>
              <a:gd name="T67" fmla="*/ 140 h 194"/>
              <a:gd name="T68" fmla="*/ 134 w 218"/>
              <a:gd name="T69" fmla="*/ 136 h 194"/>
              <a:gd name="T70" fmla="*/ 166 w 218"/>
              <a:gd name="T71" fmla="*/ 159 h 194"/>
              <a:gd name="T72" fmla="*/ 185 w 218"/>
              <a:gd name="T73" fmla="*/ 161 h 194"/>
              <a:gd name="T74" fmla="*/ 197 w 218"/>
              <a:gd name="T75" fmla="*/ 156 h 194"/>
              <a:gd name="T76" fmla="*/ 206 w 218"/>
              <a:gd name="T77" fmla="*/ 145 h 194"/>
              <a:gd name="T78" fmla="*/ 214 w 218"/>
              <a:gd name="T79" fmla="*/ 131 h 194"/>
              <a:gd name="T80" fmla="*/ 215 w 218"/>
              <a:gd name="T81" fmla="*/ 123 h 194"/>
              <a:gd name="T82" fmla="*/ 213 w 218"/>
              <a:gd name="T83" fmla="*/ 107 h 194"/>
              <a:gd name="T84" fmla="*/ 208 w 218"/>
              <a:gd name="T85" fmla="*/ 101 h 194"/>
              <a:gd name="T86" fmla="*/ 170 w 218"/>
              <a:gd name="T87" fmla="*/ 97 h 194"/>
              <a:gd name="T88" fmla="*/ 194 w 218"/>
              <a:gd name="T89" fmla="*/ 87 h 194"/>
              <a:gd name="T90" fmla="*/ 200 w 218"/>
              <a:gd name="T91" fmla="*/ 65 h 194"/>
              <a:gd name="T92" fmla="*/ 199 w 218"/>
              <a:gd name="T93" fmla="*/ 58 h 194"/>
              <a:gd name="T94" fmla="*/ 199 w 218"/>
              <a:gd name="T95" fmla="*/ 42 h 194"/>
              <a:gd name="T96" fmla="*/ 200 w 218"/>
              <a:gd name="T97" fmla="*/ 30 h 194"/>
              <a:gd name="T98" fmla="*/ 194 w 218"/>
              <a:gd name="T99" fmla="*/ 13 h 194"/>
              <a:gd name="T100" fmla="*/ 158 w 218"/>
              <a:gd name="T101" fmla="*/ 25 h 194"/>
              <a:gd name="T102" fmla="*/ 126 w 218"/>
              <a:gd name="T103" fmla="*/ 91 h 194"/>
              <a:gd name="T104" fmla="*/ 123 w 218"/>
              <a:gd name="T105" fmla="*/ 105 h 194"/>
              <a:gd name="T106" fmla="*/ 120 w 218"/>
              <a:gd name="T107" fmla="*/ 104 h 194"/>
              <a:gd name="T108" fmla="*/ 119 w 218"/>
              <a:gd name="T109" fmla="*/ 103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18" h="194">
                <a:moveTo>
                  <a:pt x="119" y="103"/>
                </a:moveTo>
                <a:cubicBezTo>
                  <a:pt x="119" y="103"/>
                  <a:pt x="119" y="102"/>
                  <a:pt x="119" y="102"/>
                </a:cubicBezTo>
                <a:cubicBezTo>
                  <a:pt x="120" y="91"/>
                  <a:pt x="121" y="80"/>
                  <a:pt x="120" y="69"/>
                </a:cubicBezTo>
                <a:cubicBezTo>
                  <a:pt x="120" y="65"/>
                  <a:pt x="121" y="62"/>
                  <a:pt x="121" y="59"/>
                </a:cubicBezTo>
                <a:cubicBezTo>
                  <a:pt x="121" y="57"/>
                  <a:pt x="121" y="56"/>
                  <a:pt x="120" y="58"/>
                </a:cubicBezTo>
                <a:cubicBezTo>
                  <a:pt x="119" y="65"/>
                  <a:pt x="120" y="73"/>
                  <a:pt x="120" y="80"/>
                </a:cubicBezTo>
                <a:cubicBezTo>
                  <a:pt x="120" y="87"/>
                  <a:pt x="119" y="95"/>
                  <a:pt x="119" y="102"/>
                </a:cubicBezTo>
                <a:cubicBezTo>
                  <a:pt x="118" y="100"/>
                  <a:pt x="118" y="106"/>
                  <a:pt x="115" y="103"/>
                </a:cubicBezTo>
                <a:cubicBezTo>
                  <a:pt x="115" y="103"/>
                  <a:pt x="115" y="103"/>
                  <a:pt x="115" y="103"/>
                </a:cubicBezTo>
                <a:cubicBezTo>
                  <a:pt x="113" y="100"/>
                  <a:pt x="110" y="98"/>
                  <a:pt x="108" y="96"/>
                </a:cubicBezTo>
                <a:cubicBezTo>
                  <a:pt x="103" y="91"/>
                  <a:pt x="97" y="85"/>
                  <a:pt x="93" y="79"/>
                </a:cubicBezTo>
                <a:cubicBezTo>
                  <a:pt x="91" y="79"/>
                  <a:pt x="95" y="82"/>
                  <a:pt x="95" y="82"/>
                </a:cubicBezTo>
                <a:cubicBezTo>
                  <a:pt x="100" y="90"/>
                  <a:pt x="108" y="96"/>
                  <a:pt x="114" y="102"/>
                </a:cubicBezTo>
                <a:cubicBezTo>
                  <a:pt x="115" y="103"/>
                  <a:pt x="115" y="103"/>
                  <a:pt x="115" y="103"/>
                </a:cubicBezTo>
                <a:cubicBezTo>
                  <a:pt x="114" y="103"/>
                  <a:pt x="115" y="105"/>
                  <a:pt x="115" y="106"/>
                </a:cubicBezTo>
                <a:cubicBezTo>
                  <a:pt x="112" y="110"/>
                  <a:pt x="121" y="117"/>
                  <a:pt x="110" y="108"/>
                </a:cubicBezTo>
                <a:cubicBezTo>
                  <a:pt x="92" y="93"/>
                  <a:pt x="63" y="80"/>
                  <a:pt x="40" y="74"/>
                </a:cubicBezTo>
                <a:cubicBezTo>
                  <a:pt x="30" y="72"/>
                  <a:pt x="2" y="70"/>
                  <a:pt x="0" y="85"/>
                </a:cubicBezTo>
                <a:cubicBezTo>
                  <a:pt x="0" y="91"/>
                  <a:pt x="3" y="99"/>
                  <a:pt x="7" y="104"/>
                </a:cubicBezTo>
                <a:cubicBezTo>
                  <a:pt x="10" y="105"/>
                  <a:pt x="19" y="114"/>
                  <a:pt x="20" y="117"/>
                </a:cubicBezTo>
                <a:cubicBezTo>
                  <a:pt x="20" y="122"/>
                  <a:pt x="26" y="124"/>
                  <a:pt x="27" y="128"/>
                </a:cubicBezTo>
                <a:cubicBezTo>
                  <a:pt x="28" y="133"/>
                  <a:pt x="40" y="141"/>
                  <a:pt x="45" y="141"/>
                </a:cubicBezTo>
                <a:cubicBezTo>
                  <a:pt x="51" y="141"/>
                  <a:pt x="75" y="131"/>
                  <a:pt x="75" y="131"/>
                </a:cubicBezTo>
                <a:cubicBezTo>
                  <a:pt x="64" y="138"/>
                  <a:pt x="42" y="152"/>
                  <a:pt x="48" y="167"/>
                </a:cubicBezTo>
                <a:cubicBezTo>
                  <a:pt x="52" y="171"/>
                  <a:pt x="53" y="173"/>
                  <a:pt x="55" y="179"/>
                </a:cubicBezTo>
                <a:cubicBezTo>
                  <a:pt x="57" y="181"/>
                  <a:pt x="60" y="182"/>
                  <a:pt x="63" y="185"/>
                </a:cubicBezTo>
                <a:cubicBezTo>
                  <a:pt x="66" y="192"/>
                  <a:pt x="73" y="188"/>
                  <a:pt x="78" y="192"/>
                </a:cubicBezTo>
                <a:cubicBezTo>
                  <a:pt x="83" y="194"/>
                  <a:pt x="91" y="194"/>
                  <a:pt x="95" y="194"/>
                </a:cubicBezTo>
                <a:cubicBezTo>
                  <a:pt x="100" y="191"/>
                  <a:pt x="105" y="191"/>
                  <a:pt x="110" y="187"/>
                </a:cubicBezTo>
                <a:cubicBezTo>
                  <a:pt x="113" y="185"/>
                  <a:pt x="115" y="182"/>
                  <a:pt x="117" y="178"/>
                </a:cubicBezTo>
                <a:cubicBezTo>
                  <a:pt x="118" y="176"/>
                  <a:pt x="125" y="136"/>
                  <a:pt x="126" y="137"/>
                </a:cubicBezTo>
                <a:cubicBezTo>
                  <a:pt x="129" y="145"/>
                  <a:pt x="130" y="161"/>
                  <a:pt x="137" y="167"/>
                </a:cubicBezTo>
                <a:cubicBezTo>
                  <a:pt x="137" y="168"/>
                  <a:pt x="138" y="170"/>
                  <a:pt x="140" y="168"/>
                </a:cubicBezTo>
                <a:cubicBezTo>
                  <a:pt x="143" y="160"/>
                  <a:pt x="133" y="148"/>
                  <a:pt x="130" y="140"/>
                </a:cubicBezTo>
                <a:cubicBezTo>
                  <a:pt x="129" y="129"/>
                  <a:pt x="129" y="132"/>
                  <a:pt x="134" y="136"/>
                </a:cubicBezTo>
                <a:cubicBezTo>
                  <a:pt x="145" y="144"/>
                  <a:pt x="156" y="150"/>
                  <a:pt x="166" y="159"/>
                </a:cubicBezTo>
                <a:cubicBezTo>
                  <a:pt x="172" y="162"/>
                  <a:pt x="178" y="163"/>
                  <a:pt x="185" y="161"/>
                </a:cubicBezTo>
                <a:cubicBezTo>
                  <a:pt x="188" y="158"/>
                  <a:pt x="194" y="159"/>
                  <a:pt x="197" y="156"/>
                </a:cubicBezTo>
                <a:cubicBezTo>
                  <a:pt x="198" y="151"/>
                  <a:pt x="206" y="150"/>
                  <a:pt x="206" y="145"/>
                </a:cubicBezTo>
                <a:cubicBezTo>
                  <a:pt x="208" y="140"/>
                  <a:pt x="214" y="137"/>
                  <a:pt x="214" y="131"/>
                </a:cubicBezTo>
                <a:cubicBezTo>
                  <a:pt x="214" y="130"/>
                  <a:pt x="214" y="125"/>
                  <a:pt x="215" y="123"/>
                </a:cubicBezTo>
                <a:cubicBezTo>
                  <a:pt x="218" y="119"/>
                  <a:pt x="211" y="112"/>
                  <a:pt x="213" y="107"/>
                </a:cubicBezTo>
                <a:cubicBezTo>
                  <a:pt x="213" y="104"/>
                  <a:pt x="210" y="102"/>
                  <a:pt x="208" y="101"/>
                </a:cubicBezTo>
                <a:cubicBezTo>
                  <a:pt x="197" y="91"/>
                  <a:pt x="183" y="95"/>
                  <a:pt x="170" y="97"/>
                </a:cubicBezTo>
                <a:cubicBezTo>
                  <a:pt x="169" y="96"/>
                  <a:pt x="190" y="89"/>
                  <a:pt x="194" y="87"/>
                </a:cubicBezTo>
                <a:cubicBezTo>
                  <a:pt x="200" y="83"/>
                  <a:pt x="201" y="72"/>
                  <a:pt x="200" y="65"/>
                </a:cubicBezTo>
                <a:cubicBezTo>
                  <a:pt x="200" y="63"/>
                  <a:pt x="199" y="60"/>
                  <a:pt x="199" y="58"/>
                </a:cubicBezTo>
                <a:cubicBezTo>
                  <a:pt x="202" y="52"/>
                  <a:pt x="196" y="47"/>
                  <a:pt x="199" y="42"/>
                </a:cubicBezTo>
                <a:cubicBezTo>
                  <a:pt x="199" y="37"/>
                  <a:pt x="198" y="35"/>
                  <a:pt x="200" y="30"/>
                </a:cubicBezTo>
                <a:cubicBezTo>
                  <a:pt x="200" y="25"/>
                  <a:pt x="197" y="16"/>
                  <a:pt x="194" y="13"/>
                </a:cubicBezTo>
                <a:cubicBezTo>
                  <a:pt x="184" y="0"/>
                  <a:pt x="165" y="18"/>
                  <a:pt x="158" y="25"/>
                </a:cubicBezTo>
                <a:cubicBezTo>
                  <a:pt x="143" y="44"/>
                  <a:pt x="132" y="68"/>
                  <a:pt x="126" y="91"/>
                </a:cubicBezTo>
                <a:cubicBezTo>
                  <a:pt x="126" y="92"/>
                  <a:pt x="123" y="105"/>
                  <a:pt x="123" y="105"/>
                </a:cubicBezTo>
                <a:cubicBezTo>
                  <a:pt x="122" y="104"/>
                  <a:pt x="121" y="104"/>
                  <a:pt x="120" y="104"/>
                </a:cubicBezTo>
                <a:lnTo>
                  <a:pt x="119" y="10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 name="Freeform 9"/>
          <p:cNvSpPr/>
          <p:nvPr/>
        </p:nvSpPr>
        <p:spPr bwMode="auto">
          <a:xfrm rot="16200000" flipH="1">
            <a:off x="7684878" y="4087169"/>
            <a:ext cx="349492" cy="348221"/>
          </a:xfrm>
          <a:custGeom>
            <a:avLst/>
            <a:gdLst>
              <a:gd name="T0" fmla="*/ 0 w 275"/>
              <a:gd name="T1" fmla="*/ 274 h 274"/>
              <a:gd name="T2" fmla="*/ 275 w 275"/>
              <a:gd name="T3" fmla="*/ 0 h 274"/>
              <a:gd name="T4" fmla="*/ 0 w 275"/>
              <a:gd name="T5" fmla="*/ 274 h 274"/>
            </a:gdLst>
            <a:ahLst/>
            <a:cxnLst>
              <a:cxn ang="0">
                <a:pos x="T0" y="T1"/>
              </a:cxn>
              <a:cxn ang="0">
                <a:pos x="T2" y="T3"/>
              </a:cxn>
              <a:cxn ang="0">
                <a:pos x="T4" y="T5"/>
              </a:cxn>
            </a:cxnLst>
            <a:rect l="0" t="0" r="r" b="b"/>
            <a:pathLst>
              <a:path w="275" h="274">
                <a:moveTo>
                  <a:pt x="0" y="274"/>
                </a:moveTo>
                <a:lnTo>
                  <a:pt x="275" y="0"/>
                </a:lnTo>
                <a:lnTo>
                  <a:pt x="0" y="27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Line 10"/>
          <p:cNvSpPr>
            <a:spLocks noChangeShapeType="1"/>
          </p:cNvSpPr>
          <p:nvPr/>
        </p:nvSpPr>
        <p:spPr bwMode="auto">
          <a:xfrm rot="16200000" flipH="1" flipV="1">
            <a:off x="7684878" y="4087169"/>
            <a:ext cx="349492" cy="348221"/>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11"/>
          <p:cNvSpPr/>
          <p:nvPr/>
        </p:nvSpPr>
        <p:spPr bwMode="auto">
          <a:xfrm rot="16200000" flipH="1">
            <a:off x="7681702" y="4101770"/>
            <a:ext cx="357118" cy="357118"/>
          </a:xfrm>
          <a:custGeom>
            <a:avLst/>
            <a:gdLst>
              <a:gd name="T0" fmla="*/ 7 w 281"/>
              <a:gd name="T1" fmla="*/ 281 h 281"/>
              <a:gd name="T2" fmla="*/ 281 w 281"/>
              <a:gd name="T3" fmla="*/ 7 h 281"/>
              <a:gd name="T4" fmla="*/ 275 w 281"/>
              <a:gd name="T5" fmla="*/ 0 h 281"/>
              <a:gd name="T6" fmla="*/ 0 w 281"/>
              <a:gd name="T7" fmla="*/ 274 h 281"/>
              <a:gd name="T8" fmla="*/ 7 w 281"/>
              <a:gd name="T9" fmla="*/ 281 h 281"/>
            </a:gdLst>
            <a:ahLst/>
            <a:cxnLst>
              <a:cxn ang="0">
                <a:pos x="T0" y="T1"/>
              </a:cxn>
              <a:cxn ang="0">
                <a:pos x="T2" y="T3"/>
              </a:cxn>
              <a:cxn ang="0">
                <a:pos x="T4" y="T5"/>
              </a:cxn>
              <a:cxn ang="0">
                <a:pos x="T6" y="T7"/>
              </a:cxn>
              <a:cxn ang="0">
                <a:pos x="T8" y="T9"/>
              </a:cxn>
            </a:cxnLst>
            <a:rect l="0" t="0" r="r" b="b"/>
            <a:pathLst>
              <a:path w="281" h="281">
                <a:moveTo>
                  <a:pt x="7" y="281"/>
                </a:moveTo>
                <a:lnTo>
                  <a:pt x="281" y="7"/>
                </a:lnTo>
                <a:lnTo>
                  <a:pt x="275" y="0"/>
                </a:lnTo>
                <a:lnTo>
                  <a:pt x="0" y="274"/>
                </a:lnTo>
                <a:lnTo>
                  <a:pt x="7" y="28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12"/>
          <p:cNvSpPr/>
          <p:nvPr/>
        </p:nvSpPr>
        <p:spPr bwMode="auto">
          <a:xfrm rot="16200000" flipH="1">
            <a:off x="7681702" y="4082720"/>
            <a:ext cx="357118" cy="357118"/>
          </a:xfrm>
          <a:custGeom>
            <a:avLst/>
            <a:gdLst>
              <a:gd name="T0" fmla="*/ 7 w 281"/>
              <a:gd name="T1" fmla="*/ 281 h 281"/>
              <a:gd name="T2" fmla="*/ 281 w 281"/>
              <a:gd name="T3" fmla="*/ 7 h 281"/>
              <a:gd name="T4" fmla="*/ 275 w 281"/>
              <a:gd name="T5" fmla="*/ 0 h 281"/>
              <a:gd name="T6" fmla="*/ 0 w 281"/>
              <a:gd name="T7" fmla="*/ 274 h 281"/>
            </a:gdLst>
            <a:ahLst/>
            <a:cxnLst>
              <a:cxn ang="0">
                <a:pos x="T0" y="T1"/>
              </a:cxn>
              <a:cxn ang="0">
                <a:pos x="T2" y="T3"/>
              </a:cxn>
              <a:cxn ang="0">
                <a:pos x="T4" y="T5"/>
              </a:cxn>
              <a:cxn ang="0">
                <a:pos x="T6" y="T7"/>
              </a:cxn>
            </a:cxnLst>
            <a:rect l="0" t="0" r="r" b="b"/>
            <a:pathLst>
              <a:path w="281" h="281">
                <a:moveTo>
                  <a:pt x="7" y="281"/>
                </a:moveTo>
                <a:lnTo>
                  <a:pt x="281" y="7"/>
                </a:lnTo>
                <a:lnTo>
                  <a:pt x="275" y="0"/>
                </a:lnTo>
                <a:lnTo>
                  <a:pt x="0" y="27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17"/>
          <p:cNvSpPr/>
          <p:nvPr/>
        </p:nvSpPr>
        <p:spPr bwMode="auto">
          <a:xfrm rot="16200000" flipH="1">
            <a:off x="8033735" y="1640088"/>
            <a:ext cx="349492" cy="349492"/>
          </a:xfrm>
          <a:custGeom>
            <a:avLst/>
            <a:gdLst>
              <a:gd name="T0" fmla="*/ 0 w 275"/>
              <a:gd name="T1" fmla="*/ 275 h 275"/>
              <a:gd name="T2" fmla="*/ 275 w 275"/>
              <a:gd name="T3" fmla="*/ 0 h 275"/>
              <a:gd name="T4" fmla="*/ 0 w 275"/>
              <a:gd name="T5" fmla="*/ 275 h 275"/>
            </a:gdLst>
            <a:ahLst/>
            <a:cxnLst>
              <a:cxn ang="0">
                <a:pos x="T0" y="T1"/>
              </a:cxn>
              <a:cxn ang="0">
                <a:pos x="T2" y="T3"/>
              </a:cxn>
              <a:cxn ang="0">
                <a:pos x="T4" y="T5"/>
              </a:cxn>
            </a:cxnLst>
            <a:rect l="0" t="0" r="r" b="b"/>
            <a:pathLst>
              <a:path w="275" h="275">
                <a:moveTo>
                  <a:pt x="0" y="275"/>
                </a:moveTo>
                <a:lnTo>
                  <a:pt x="275" y="0"/>
                </a:lnTo>
                <a:lnTo>
                  <a:pt x="0" y="275"/>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 name="Line 18"/>
          <p:cNvSpPr>
            <a:spLocks noChangeShapeType="1"/>
          </p:cNvSpPr>
          <p:nvPr/>
        </p:nvSpPr>
        <p:spPr bwMode="auto">
          <a:xfrm rot="16200000" flipH="1" flipV="1">
            <a:off x="8033735" y="1640088"/>
            <a:ext cx="349492" cy="349492"/>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 name="Freeform 19"/>
          <p:cNvSpPr/>
          <p:nvPr/>
        </p:nvSpPr>
        <p:spPr bwMode="auto">
          <a:xfrm rot="16200000" flipH="1">
            <a:off x="8030559" y="1635641"/>
            <a:ext cx="357118" cy="358388"/>
          </a:xfrm>
          <a:custGeom>
            <a:avLst/>
            <a:gdLst>
              <a:gd name="T0" fmla="*/ 7 w 281"/>
              <a:gd name="T1" fmla="*/ 282 h 282"/>
              <a:gd name="T2" fmla="*/ 281 w 281"/>
              <a:gd name="T3" fmla="*/ 7 h 282"/>
              <a:gd name="T4" fmla="*/ 274 w 281"/>
              <a:gd name="T5" fmla="*/ 0 h 282"/>
              <a:gd name="T6" fmla="*/ 0 w 281"/>
              <a:gd name="T7" fmla="*/ 275 h 282"/>
              <a:gd name="T8" fmla="*/ 7 w 281"/>
              <a:gd name="T9" fmla="*/ 282 h 282"/>
            </a:gdLst>
            <a:ahLst/>
            <a:cxnLst>
              <a:cxn ang="0">
                <a:pos x="T0" y="T1"/>
              </a:cxn>
              <a:cxn ang="0">
                <a:pos x="T2" y="T3"/>
              </a:cxn>
              <a:cxn ang="0">
                <a:pos x="T4" y="T5"/>
              </a:cxn>
              <a:cxn ang="0">
                <a:pos x="T6" y="T7"/>
              </a:cxn>
              <a:cxn ang="0">
                <a:pos x="T8" y="T9"/>
              </a:cxn>
            </a:cxnLst>
            <a:rect l="0" t="0" r="r" b="b"/>
            <a:pathLst>
              <a:path w="281" h="282">
                <a:moveTo>
                  <a:pt x="7" y="282"/>
                </a:moveTo>
                <a:lnTo>
                  <a:pt x="281" y="7"/>
                </a:lnTo>
                <a:lnTo>
                  <a:pt x="274" y="0"/>
                </a:lnTo>
                <a:lnTo>
                  <a:pt x="0" y="275"/>
                </a:lnTo>
                <a:lnTo>
                  <a:pt x="7" y="28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20"/>
          <p:cNvSpPr/>
          <p:nvPr/>
        </p:nvSpPr>
        <p:spPr bwMode="auto">
          <a:xfrm rot="16200000" flipH="1">
            <a:off x="8030559" y="1635641"/>
            <a:ext cx="357118" cy="358388"/>
          </a:xfrm>
          <a:custGeom>
            <a:avLst/>
            <a:gdLst>
              <a:gd name="T0" fmla="*/ 7 w 281"/>
              <a:gd name="T1" fmla="*/ 282 h 282"/>
              <a:gd name="T2" fmla="*/ 281 w 281"/>
              <a:gd name="T3" fmla="*/ 7 h 282"/>
              <a:gd name="T4" fmla="*/ 274 w 281"/>
              <a:gd name="T5" fmla="*/ 0 h 282"/>
              <a:gd name="T6" fmla="*/ 0 w 281"/>
              <a:gd name="T7" fmla="*/ 275 h 282"/>
            </a:gdLst>
            <a:ahLst/>
            <a:cxnLst>
              <a:cxn ang="0">
                <a:pos x="T0" y="T1"/>
              </a:cxn>
              <a:cxn ang="0">
                <a:pos x="T2" y="T3"/>
              </a:cxn>
              <a:cxn ang="0">
                <a:pos x="T4" y="T5"/>
              </a:cxn>
              <a:cxn ang="0">
                <a:pos x="T6" y="T7"/>
              </a:cxn>
            </a:cxnLst>
            <a:rect l="0" t="0" r="r" b="b"/>
            <a:pathLst>
              <a:path w="281" h="282">
                <a:moveTo>
                  <a:pt x="7" y="282"/>
                </a:moveTo>
                <a:lnTo>
                  <a:pt x="281" y="7"/>
                </a:lnTo>
                <a:lnTo>
                  <a:pt x="274" y="0"/>
                </a:lnTo>
                <a:lnTo>
                  <a:pt x="0" y="27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35" name="Freeform 162"/>
          <p:cNvSpPr/>
          <p:nvPr/>
        </p:nvSpPr>
        <p:spPr bwMode="auto">
          <a:xfrm rot="16200000" flipH="1">
            <a:off x="5380138" y="4213622"/>
            <a:ext cx="241467" cy="228758"/>
          </a:xfrm>
          <a:custGeom>
            <a:avLst/>
            <a:gdLst>
              <a:gd name="T0" fmla="*/ 128 w 232"/>
              <a:gd name="T1" fmla="*/ 118 h 220"/>
              <a:gd name="T2" fmla="*/ 127 w 232"/>
              <a:gd name="T3" fmla="*/ 117 h 220"/>
              <a:gd name="T4" fmla="*/ 121 w 232"/>
              <a:gd name="T5" fmla="*/ 83 h 220"/>
              <a:gd name="T6" fmla="*/ 120 w 232"/>
              <a:gd name="T7" fmla="*/ 73 h 220"/>
              <a:gd name="T8" fmla="*/ 119 w 232"/>
              <a:gd name="T9" fmla="*/ 73 h 220"/>
              <a:gd name="T10" fmla="*/ 124 w 232"/>
              <a:gd name="T11" fmla="*/ 94 h 220"/>
              <a:gd name="T12" fmla="*/ 127 w 232"/>
              <a:gd name="T13" fmla="*/ 118 h 220"/>
              <a:gd name="T14" fmla="*/ 123 w 232"/>
              <a:gd name="T15" fmla="*/ 119 h 220"/>
              <a:gd name="T16" fmla="*/ 123 w 232"/>
              <a:gd name="T17" fmla="*/ 119 h 220"/>
              <a:gd name="T18" fmla="*/ 115 w 232"/>
              <a:gd name="T19" fmla="*/ 114 h 220"/>
              <a:gd name="T20" fmla="*/ 95 w 232"/>
              <a:gd name="T21" fmla="*/ 99 h 220"/>
              <a:gd name="T22" fmla="*/ 98 w 232"/>
              <a:gd name="T23" fmla="*/ 102 h 220"/>
              <a:gd name="T24" fmla="*/ 122 w 232"/>
              <a:gd name="T25" fmla="*/ 119 h 220"/>
              <a:gd name="T26" fmla="*/ 123 w 232"/>
              <a:gd name="T27" fmla="*/ 119 h 220"/>
              <a:gd name="T28" fmla="*/ 124 w 232"/>
              <a:gd name="T29" fmla="*/ 122 h 220"/>
              <a:gd name="T30" fmla="*/ 119 w 232"/>
              <a:gd name="T31" fmla="*/ 125 h 220"/>
              <a:gd name="T32" fmla="*/ 41 w 232"/>
              <a:gd name="T33" fmla="*/ 105 h 220"/>
              <a:gd name="T34" fmla="*/ 2 w 232"/>
              <a:gd name="T35" fmla="*/ 125 h 220"/>
              <a:gd name="T36" fmla="*/ 13 w 232"/>
              <a:gd name="T37" fmla="*/ 142 h 220"/>
              <a:gd name="T38" fmla="*/ 29 w 232"/>
              <a:gd name="T39" fmla="*/ 153 h 220"/>
              <a:gd name="T40" fmla="*/ 39 w 232"/>
              <a:gd name="T41" fmla="*/ 163 h 220"/>
              <a:gd name="T42" fmla="*/ 59 w 232"/>
              <a:gd name="T43" fmla="*/ 173 h 220"/>
              <a:gd name="T44" fmla="*/ 88 w 232"/>
              <a:gd name="T45" fmla="*/ 157 h 220"/>
              <a:gd name="T46" fmla="*/ 68 w 232"/>
              <a:gd name="T47" fmla="*/ 199 h 220"/>
              <a:gd name="T48" fmla="*/ 77 w 232"/>
              <a:gd name="T49" fmla="*/ 209 h 220"/>
              <a:gd name="T50" fmla="*/ 87 w 232"/>
              <a:gd name="T51" fmla="*/ 214 h 220"/>
              <a:gd name="T52" fmla="*/ 104 w 232"/>
              <a:gd name="T53" fmla="*/ 218 h 220"/>
              <a:gd name="T54" fmla="*/ 122 w 232"/>
              <a:gd name="T55" fmla="*/ 216 h 220"/>
              <a:gd name="T56" fmla="*/ 135 w 232"/>
              <a:gd name="T57" fmla="*/ 206 h 220"/>
              <a:gd name="T58" fmla="*/ 141 w 232"/>
              <a:gd name="T59" fmla="*/ 196 h 220"/>
              <a:gd name="T60" fmla="*/ 141 w 232"/>
              <a:gd name="T61" fmla="*/ 151 h 220"/>
              <a:gd name="T62" fmla="*/ 159 w 232"/>
              <a:gd name="T63" fmla="*/ 180 h 220"/>
              <a:gd name="T64" fmla="*/ 162 w 232"/>
              <a:gd name="T65" fmla="*/ 181 h 220"/>
              <a:gd name="T66" fmla="*/ 146 w 232"/>
              <a:gd name="T67" fmla="*/ 154 h 220"/>
              <a:gd name="T68" fmla="*/ 150 w 232"/>
              <a:gd name="T69" fmla="*/ 148 h 220"/>
              <a:gd name="T70" fmla="*/ 187 w 232"/>
              <a:gd name="T71" fmla="*/ 165 h 220"/>
              <a:gd name="T72" fmla="*/ 207 w 232"/>
              <a:gd name="T73" fmla="*/ 164 h 220"/>
              <a:gd name="T74" fmla="*/ 217 w 232"/>
              <a:gd name="T75" fmla="*/ 156 h 220"/>
              <a:gd name="T76" fmla="*/ 225 w 232"/>
              <a:gd name="T77" fmla="*/ 143 h 220"/>
              <a:gd name="T78" fmla="*/ 230 w 232"/>
              <a:gd name="T79" fmla="*/ 127 h 220"/>
              <a:gd name="T80" fmla="*/ 229 w 232"/>
              <a:gd name="T81" fmla="*/ 119 h 220"/>
              <a:gd name="T82" fmla="*/ 224 w 232"/>
              <a:gd name="T83" fmla="*/ 102 h 220"/>
              <a:gd name="T84" fmla="*/ 218 w 232"/>
              <a:gd name="T85" fmla="*/ 97 h 220"/>
              <a:gd name="T86" fmla="*/ 177 w 232"/>
              <a:gd name="T87" fmla="*/ 101 h 220"/>
              <a:gd name="T88" fmla="*/ 200 w 232"/>
              <a:gd name="T89" fmla="*/ 87 h 220"/>
              <a:gd name="T90" fmla="*/ 202 w 232"/>
              <a:gd name="T91" fmla="*/ 62 h 220"/>
              <a:gd name="T92" fmla="*/ 200 w 232"/>
              <a:gd name="T93" fmla="*/ 55 h 220"/>
              <a:gd name="T94" fmla="*/ 196 w 232"/>
              <a:gd name="T95" fmla="*/ 40 h 220"/>
              <a:gd name="T96" fmla="*/ 194 w 232"/>
              <a:gd name="T97" fmla="*/ 26 h 220"/>
              <a:gd name="T98" fmla="*/ 185 w 232"/>
              <a:gd name="T99" fmla="*/ 11 h 220"/>
              <a:gd name="T100" fmla="*/ 150 w 232"/>
              <a:gd name="T101" fmla="*/ 31 h 220"/>
              <a:gd name="T102" fmla="*/ 132 w 232"/>
              <a:gd name="T103" fmla="*/ 104 h 220"/>
              <a:gd name="T104" fmla="*/ 131 w 232"/>
              <a:gd name="T105" fmla="*/ 120 h 220"/>
              <a:gd name="T106" fmla="*/ 128 w 232"/>
              <a:gd name="T107" fmla="*/ 119 h 220"/>
              <a:gd name="T108" fmla="*/ 128 w 232"/>
              <a:gd name="T109" fmla="*/ 118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31" h="220">
                <a:moveTo>
                  <a:pt x="128" y="118"/>
                </a:moveTo>
                <a:cubicBezTo>
                  <a:pt x="127" y="118"/>
                  <a:pt x="127" y="117"/>
                  <a:pt x="127" y="117"/>
                </a:cubicBezTo>
                <a:cubicBezTo>
                  <a:pt x="125" y="105"/>
                  <a:pt x="124" y="94"/>
                  <a:pt x="121" y="83"/>
                </a:cubicBezTo>
                <a:cubicBezTo>
                  <a:pt x="121" y="80"/>
                  <a:pt x="120" y="76"/>
                  <a:pt x="120" y="73"/>
                </a:cubicBezTo>
                <a:cubicBezTo>
                  <a:pt x="120" y="71"/>
                  <a:pt x="120" y="69"/>
                  <a:pt x="119" y="73"/>
                </a:cubicBezTo>
                <a:cubicBezTo>
                  <a:pt x="119" y="80"/>
                  <a:pt x="122" y="87"/>
                  <a:pt x="124" y="94"/>
                </a:cubicBezTo>
                <a:cubicBezTo>
                  <a:pt x="125" y="102"/>
                  <a:pt x="126" y="110"/>
                  <a:pt x="127" y="118"/>
                </a:cubicBezTo>
                <a:cubicBezTo>
                  <a:pt x="125" y="116"/>
                  <a:pt x="126" y="121"/>
                  <a:pt x="123" y="119"/>
                </a:cubicBezTo>
                <a:cubicBezTo>
                  <a:pt x="123" y="119"/>
                  <a:pt x="123" y="119"/>
                  <a:pt x="123" y="119"/>
                </a:cubicBezTo>
                <a:cubicBezTo>
                  <a:pt x="121" y="117"/>
                  <a:pt x="117" y="115"/>
                  <a:pt x="115" y="114"/>
                </a:cubicBezTo>
                <a:cubicBezTo>
                  <a:pt x="108" y="109"/>
                  <a:pt x="101" y="105"/>
                  <a:pt x="95" y="99"/>
                </a:cubicBezTo>
                <a:cubicBezTo>
                  <a:pt x="94" y="99"/>
                  <a:pt x="98" y="102"/>
                  <a:pt x="98" y="102"/>
                </a:cubicBezTo>
                <a:cubicBezTo>
                  <a:pt x="105" y="109"/>
                  <a:pt x="114" y="113"/>
                  <a:pt x="122" y="119"/>
                </a:cubicBezTo>
                <a:cubicBezTo>
                  <a:pt x="123" y="119"/>
                  <a:pt x="123" y="119"/>
                  <a:pt x="123" y="119"/>
                </a:cubicBezTo>
                <a:cubicBezTo>
                  <a:pt x="122" y="120"/>
                  <a:pt x="124" y="121"/>
                  <a:pt x="124" y="122"/>
                </a:cubicBezTo>
                <a:cubicBezTo>
                  <a:pt x="121" y="126"/>
                  <a:pt x="132" y="132"/>
                  <a:pt x="119" y="125"/>
                </a:cubicBezTo>
                <a:cubicBezTo>
                  <a:pt x="97" y="113"/>
                  <a:pt x="66" y="107"/>
                  <a:pt x="41" y="105"/>
                </a:cubicBezTo>
                <a:cubicBezTo>
                  <a:pt x="30" y="105"/>
                  <a:pt x="0" y="109"/>
                  <a:pt x="2" y="125"/>
                </a:cubicBezTo>
                <a:cubicBezTo>
                  <a:pt x="3" y="131"/>
                  <a:pt x="8" y="139"/>
                  <a:pt x="13" y="142"/>
                </a:cubicBezTo>
                <a:cubicBezTo>
                  <a:pt x="16" y="143"/>
                  <a:pt x="27" y="151"/>
                  <a:pt x="29" y="153"/>
                </a:cubicBezTo>
                <a:cubicBezTo>
                  <a:pt x="30" y="158"/>
                  <a:pt x="36" y="159"/>
                  <a:pt x="39" y="163"/>
                </a:cubicBezTo>
                <a:cubicBezTo>
                  <a:pt x="40" y="168"/>
                  <a:pt x="54" y="173"/>
                  <a:pt x="59" y="173"/>
                </a:cubicBezTo>
                <a:cubicBezTo>
                  <a:pt x="66" y="172"/>
                  <a:pt x="88" y="156"/>
                  <a:pt x="88" y="157"/>
                </a:cubicBezTo>
                <a:cubicBezTo>
                  <a:pt x="79" y="166"/>
                  <a:pt x="59" y="184"/>
                  <a:pt x="68" y="199"/>
                </a:cubicBezTo>
                <a:cubicBezTo>
                  <a:pt x="73" y="202"/>
                  <a:pt x="74" y="204"/>
                  <a:pt x="77" y="209"/>
                </a:cubicBezTo>
                <a:cubicBezTo>
                  <a:pt x="80" y="211"/>
                  <a:pt x="84" y="212"/>
                  <a:pt x="87" y="214"/>
                </a:cubicBezTo>
                <a:cubicBezTo>
                  <a:pt x="92" y="220"/>
                  <a:pt x="98" y="215"/>
                  <a:pt x="104" y="218"/>
                </a:cubicBezTo>
                <a:cubicBezTo>
                  <a:pt x="109" y="219"/>
                  <a:pt x="117" y="217"/>
                  <a:pt x="122" y="216"/>
                </a:cubicBezTo>
                <a:cubicBezTo>
                  <a:pt x="126" y="212"/>
                  <a:pt x="132" y="211"/>
                  <a:pt x="135" y="206"/>
                </a:cubicBezTo>
                <a:cubicBezTo>
                  <a:pt x="138" y="203"/>
                  <a:pt x="140" y="200"/>
                  <a:pt x="141" y="196"/>
                </a:cubicBezTo>
                <a:cubicBezTo>
                  <a:pt x="141" y="194"/>
                  <a:pt x="140" y="151"/>
                  <a:pt x="141" y="151"/>
                </a:cubicBezTo>
                <a:cubicBezTo>
                  <a:pt x="146" y="159"/>
                  <a:pt x="150" y="176"/>
                  <a:pt x="159" y="180"/>
                </a:cubicBezTo>
                <a:cubicBezTo>
                  <a:pt x="159" y="181"/>
                  <a:pt x="161" y="183"/>
                  <a:pt x="162" y="181"/>
                </a:cubicBezTo>
                <a:cubicBezTo>
                  <a:pt x="163" y="171"/>
                  <a:pt x="151" y="162"/>
                  <a:pt x="146" y="154"/>
                </a:cubicBezTo>
                <a:cubicBezTo>
                  <a:pt x="142" y="143"/>
                  <a:pt x="143" y="146"/>
                  <a:pt x="150" y="148"/>
                </a:cubicBezTo>
                <a:cubicBezTo>
                  <a:pt x="162" y="155"/>
                  <a:pt x="175" y="159"/>
                  <a:pt x="187" y="165"/>
                </a:cubicBezTo>
                <a:cubicBezTo>
                  <a:pt x="194" y="168"/>
                  <a:pt x="200" y="167"/>
                  <a:pt x="207" y="164"/>
                </a:cubicBezTo>
                <a:cubicBezTo>
                  <a:pt x="209" y="160"/>
                  <a:pt x="216" y="160"/>
                  <a:pt x="217" y="156"/>
                </a:cubicBezTo>
                <a:cubicBezTo>
                  <a:pt x="218" y="151"/>
                  <a:pt x="225" y="148"/>
                  <a:pt x="225" y="143"/>
                </a:cubicBezTo>
                <a:cubicBezTo>
                  <a:pt x="226" y="137"/>
                  <a:pt x="231" y="133"/>
                  <a:pt x="230" y="127"/>
                </a:cubicBezTo>
                <a:cubicBezTo>
                  <a:pt x="229" y="126"/>
                  <a:pt x="229" y="121"/>
                  <a:pt x="229" y="119"/>
                </a:cubicBezTo>
                <a:cubicBezTo>
                  <a:pt x="232" y="114"/>
                  <a:pt x="223" y="109"/>
                  <a:pt x="224" y="102"/>
                </a:cubicBezTo>
                <a:cubicBezTo>
                  <a:pt x="223" y="99"/>
                  <a:pt x="220" y="98"/>
                  <a:pt x="218" y="97"/>
                </a:cubicBezTo>
                <a:cubicBezTo>
                  <a:pt x="204" y="90"/>
                  <a:pt x="190" y="97"/>
                  <a:pt x="177" y="101"/>
                </a:cubicBezTo>
                <a:cubicBezTo>
                  <a:pt x="177" y="101"/>
                  <a:pt x="197" y="89"/>
                  <a:pt x="200" y="87"/>
                </a:cubicBezTo>
                <a:cubicBezTo>
                  <a:pt x="205" y="81"/>
                  <a:pt x="204" y="69"/>
                  <a:pt x="202" y="62"/>
                </a:cubicBezTo>
                <a:cubicBezTo>
                  <a:pt x="201" y="61"/>
                  <a:pt x="200" y="58"/>
                  <a:pt x="200" y="55"/>
                </a:cubicBezTo>
                <a:cubicBezTo>
                  <a:pt x="201" y="49"/>
                  <a:pt x="194" y="45"/>
                  <a:pt x="196" y="40"/>
                </a:cubicBezTo>
                <a:cubicBezTo>
                  <a:pt x="195" y="34"/>
                  <a:pt x="193" y="32"/>
                  <a:pt x="194" y="26"/>
                </a:cubicBezTo>
                <a:cubicBezTo>
                  <a:pt x="194" y="22"/>
                  <a:pt x="188" y="13"/>
                  <a:pt x="185" y="11"/>
                </a:cubicBezTo>
                <a:cubicBezTo>
                  <a:pt x="172" y="0"/>
                  <a:pt x="156" y="22"/>
                  <a:pt x="150" y="31"/>
                </a:cubicBezTo>
                <a:cubicBezTo>
                  <a:pt x="139" y="53"/>
                  <a:pt x="133" y="80"/>
                  <a:pt x="132" y="104"/>
                </a:cubicBezTo>
                <a:cubicBezTo>
                  <a:pt x="132" y="105"/>
                  <a:pt x="132" y="120"/>
                  <a:pt x="131" y="120"/>
                </a:cubicBezTo>
                <a:cubicBezTo>
                  <a:pt x="130" y="119"/>
                  <a:pt x="129" y="119"/>
                  <a:pt x="128" y="119"/>
                </a:cubicBezTo>
                <a:lnTo>
                  <a:pt x="128" y="11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36" name="Freeform 163"/>
          <p:cNvSpPr/>
          <p:nvPr/>
        </p:nvSpPr>
        <p:spPr bwMode="auto">
          <a:xfrm rot="16200000" flipH="1">
            <a:off x="6360500" y="4226914"/>
            <a:ext cx="242739" cy="227488"/>
          </a:xfrm>
          <a:custGeom>
            <a:avLst/>
            <a:gdLst>
              <a:gd name="T0" fmla="*/ 107 w 233"/>
              <a:gd name="T1" fmla="*/ 118 h 219"/>
              <a:gd name="T2" fmla="*/ 108 w 233"/>
              <a:gd name="T3" fmla="*/ 117 h 219"/>
              <a:gd name="T4" fmla="*/ 136 w 233"/>
              <a:gd name="T5" fmla="*/ 97 h 219"/>
              <a:gd name="T6" fmla="*/ 144 w 233"/>
              <a:gd name="T7" fmla="*/ 91 h 219"/>
              <a:gd name="T8" fmla="*/ 144 w 233"/>
              <a:gd name="T9" fmla="*/ 90 h 219"/>
              <a:gd name="T10" fmla="*/ 126 w 233"/>
              <a:gd name="T11" fmla="*/ 104 h 219"/>
              <a:gd name="T12" fmla="*/ 107 w 233"/>
              <a:gd name="T13" fmla="*/ 118 h 219"/>
              <a:gd name="T14" fmla="*/ 104 w 233"/>
              <a:gd name="T15" fmla="*/ 114 h 219"/>
              <a:gd name="T16" fmla="*/ 104 w 233"/>
              <a:gd name="T17" fmla="*/ 114 h 219"/>
              <a:gd name="T18" fmla="*/ 105 w 233"/>
              <a:gd name="T19" fmla="*/ 105 h 219"/>
              <a:gd name="T20" fmla="*/ 109 w 233"/>
              <a:gd name="T21" fmla="*/ 81 h 219"/>
              <a:gd name="T22" fmla="*/ 108 w 233"/>
              <a:gd name="T23" fmla="*/ 85 h 219"/>
              <a:gd name="T24" fmla="*/ 104 w 233"/>
              <a:gd name="T25" fmla="*/ 114 h 219"/>
              <a:gd name="T26" fmla="*/ 104 w 233"/>
              <a:gd name="T27" fmla="*/ 114 h 219"/>
              <a:gd name="T28" fmla="*/ 102 w 233"/>
              <a:gd name="T29" fmla="*/ 116 h 219"/>
              <a:gd name="T30" fmla="*/ 97 w 233"/>
              <a:gd name="T31" fmla="*/ 113 h 219"/>
              <a:gd name="T32" fmla="*/ 80 w 233"/>
              <a:gd name="T33" fmla="*/ 35 h 219"/>
              <a:gd name="T34" fmla="*/ 45 w 233"/>
              <a:gd name="T35" fmla="*/ 9 h 219"/>
              <a:gd name="T36" fmla="*/ 34 w 233"/>
              <a:gd name="T37" fmla="*/ 27 h 219"/>
              <a:gd name="T38" fmla="*/ 31 w 233"/>
              <a:gd name="T39" fmla="*/ 46 h 219"/>
              <a:gd name="T40" fmla="*/ 27 w 233"/>
              <a:gd name="T41" fmla="*/ 59 h 219"/>
              <a:gd name="T42" fmla="*/ 27 w 233"/>
              <a:gd name="T43" fmla="*/ 82 h 219"/>
              <a:gd name="T44" fmla="*/ 55 w 233"/>
              <a:gd name="T45" fmla="*/ 100 h 219"/>
              <a:gd name="T46" fmla="*/ 8 w 233"/>
              <a:gd name="T47" fmla="*/ 101 h 219"/>
              <a:gd name="T48" fmla="*/ 3 w 233"/>
              <a:gd name="T49" fmla="*/ 114 h 219"/>
              <a:gd name="T50" fmla="*/ 3 w 233"/>
              <a:gd name="T51" fmla="*/ 125 h 219"/>
              <a:gd name="T52" fmla="*/ 7 w 233"/>
              <a:gd name="T53" fmla="*/ 142 h 219"/>
              <a:gd name="T54" fmla="*/ 17 w 233"/>
              <a:gd name="T55" fmla="*/ 157 h 219"/>
              <a:gd name="T56" fmla="*/ 32 w 233"/>
              <a:gd name="T57" fmla="*/ 164 h 219"/>
              <a:gd name="T58" fmla="*/ 44 w 233"/>
              <a:gd name="T59" fmla="*/ 165 h 219"/>
              <a:gd name="T60" fmla="*/ 84 w 233"/>
              <a:gd name="T61" fmla="*/ 145 h 219"/>
              <a:gd name="T62" fmla="*/ 66 w 233"/>
              <a:gd name="T63" fmla="*/ 174 h 219"/>
              <a:gd name="T64" fmla="*/ 66 w 233"/>
              <a:gd name="T65" fmla="*/ 177 h 219"/>
              <a:gd name="T66" fmla="*/ 84 w 233"/>
              <a:gd name="T67" fmla="*/ 151 h 219"/>
              <a:gd name="T68" fmla="*/ 90 w 233"/>
              <a:gd name="T69" fmla="*/ 151 h 219"/>
              <a:gd name="T70" fmla="*/ 92 w 233"/>
              <a:gd name="T71" fmla="*/ 192 h 219"/>
              <a:gd name="T72" fmla="*/ 101 w 233"/>
              <a:gd name="T73" fmla="*/ 209 h 219"/>
              <a:gd name="T74" fmla="*/ 114 w 233"/>
              <a:gd name="T75" fmla="*/ 215 h 219"/>
              <a:gd name="T76" fmla="*/ 129 w 233"/>
              <a:gd name="T77" fmla="*/ 217 h 219"/>
              <a:gd name="T78" fmla="*/ 145 w 233"/>
              <a:gd name="T79" fmla="*/ 214 h 219"/>
              <a:gd name="T80" fmla="*/ 152 w 233"/>
              <a:gd name="T81" fmla="*/ 209 h 219"/>
              <a:gd name="T82" fmla="*/ 165 w 233"/>
              <a:gd name="T83" fmla="*/ 197 h 219"/>
              <a:gd name="T84" fmla="*/ 166 w 233"/>
              <a:gd name="T85" fmla="*/ 189 h 219"/>
              <a:gd name="T86" fmla="*/ 145 w 233"/>
              <a:gd name="T87" fmla="*/ 155 h 219"/>
              <a:gd name="T88" fmla="*/ 168 w 233"/>
              <a:gd name="T89" fmla="*/ 169 h 219"/>
              <a:gd name="T90" fmla="*/ 191 w 233"/>
              <a:gd name="T91" fmla="*/ 160 h 219"/>
              <a:gd name="T92" fmla="*/ 196 w 233"/>
              <a:gd name="T93" fmla="*/ 155 h 219"/>
              <a:gd name="T94" fmla="*/ 208 w 233"/>
              <a:gd name="T95" fmla="*/ 144 h 219"/>
              <a:gd name="T96" fmla="*/ 219 w 233"/>
              <a:gd name="T97" fmla="*/ 137 h 219"/>
              <a:gd name="T98" fmla="*/ 229 w 233"/>
              <a:gd name="T99" fmla="*/ 121 h 219"/>
              <a:gd name="T100" fmla="*/ 195 w 233"/>
              <a:gd name="T101" fmla="*/ 99 h 219"/>
              <a:gd name="T102" fmla="*/ 121 w 233"/>
              <a:gd name="T103" fmla="*/ 115 h 219"/>
              <a:gd name="T104" fmla="*/ 107 w 233"/>
              <a:gd name="T105" fmla="*/ 122 h 219"/>
              <a:gd name="T106" fmla="*/ 107 w 233"/>
              <a:gd name="T107" fmla="*/ 119 h 219"/>
              <a:gd name="T108" fmla="*/ 107 w 233"/>
              <a:gd name="T109" fmla="*/ 118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33" h="219">
                <a:moveTo>
                  <a:pt x="107" y="118"/>
                </a:moveTo>
                <a:cubicBezTo>
                  <a:pt x="108" y="117"/>
                  <a:pt x="108" y="117"/>
                  <a:pt x="108" y="117"/>
                </a:cubicBezTo>
                <a:cubicBezTo>
                  <a:pt x="118" y="111"/>
                  <a:pt x="127" y="105"/>
                  <a:pt x="136" y="97"/>
                </a:cubicBezTo>
                <a:cubicBezTo>
                  <a:pt x="138" y="95"/>
                  <a:pt x="141" y="93"/>
                  <a:pt x="144" y="91"/>
                </a:cubicBezTo>
                <a:cubicBezTo>
                  <a:pt x="146" y="90"/>
                  <a:pt x="147" y="89"/>
                  <a:pt x="144" y="90"/>
                </a:cubicBezTo>
                <a:cubicBezTo>
                  <a:pt x="137" y="93"/>
                  <a:pt x="132" y="99"/>
                  <a:pt x="126" y="104"/>
                </a:cubicBezTo>
                <a:cubicBezTo>
                  <a:pt x="120" y="109"/>
                  <a:pt x="114" y="113"/>
                  <a:pt x="107" y="118"/>
                </a:cubicBezTo>
                <a:cubicBezTo>
                  <a:pt x="108" y="115"/>
                  <a:pt x="104" y="118"/>
                  <a:pt x="104" y="114"/>
                </a:cubicBezTo>
                <a:cubicBezTo>
                  <a:pt x="104" y="114"/>
                  <a:pt x="104" y="114"/>
                  <a:pt x="104" y="114"/>
                </a:cubicBezTo>
                <a:cubicBezTo>
                  <a:pt x="105" y="111"/>
                  <a:pt x="105" y="107"/>
                  <a:pt x="105" y="105"/>
                </a:cubicBezTo>
                <a:cubicBezTo>
                  <a:pt x="106" y="97"/>
                  <a:pt x="107" y="88"/>
                  <a:pt x="109" y="81"/>
                </a:cubicBezTo>
                <a:cubicBezTo>
                  <a:pt x="109" y="80"/>
                  <a:pt x="108" y="84"/>
                  <a:pt x="108" y="85"/>
                </a:cubicBezTo>
                <a:cubicBezTo>
                  <a:pt x="105" y="94"/>
                  <a:pt x="105" y="104"/>
                  <a:pt x="104" y="114"/>
                </a:cubicBezTo>
                <a:cubicBezTo>
                  <a:pt x="104" y="114"/>
                  <a:pt x="104" y="114"/>
                  <a:pt x="104" y="114"/>
                </a:cubicBezTo>
                <a:cubicBezTo>
                  <a:pt x="103" y="114"/>
                  <a:pt x="103" y="116"/>
                  <a:pt x="102" y="116"/>
                </a:cubicBezTo>
                <a:cubicBezTo>
                  <a:pt x="97" y="116"/>
                  <a:pt x="96" y="129"/>
                  <a:pt x="97" y="113"/>
                </a:cubicBezTo>
                <a:cubicBezTo>
                  <a:pt x="98" y="89"/>
                  <a:pt x="89" y="58"/>
                  <a:pt x="80" y="35"/>
                </a:cubicBezTo>
                <a:cubicBezTo>
                  <a:pt x="75" y="25"/>
                  <a:pt x="58" y="0"/>
                  <a:pt x="45" y="9"/>
                </a:cubicBezTo>
                <a:cubicBezTo>
                  <a:pt x="40" y="12"/>
                  <a:pt x="35" y="20"/>
                  <a:pt x="34" y="27"/>
                </a:cubicBezTo>
                <a:cubicBezTo>
                  <a:pt x="35" y="30"/>
                  <a:pt x="33" y="43"/>
                  <a:pt x="31" y="46"/>
                </a:cubicBezTo>
                <a:cubicBezTo>
                  <a:pt x="28" y="49"/>
                  <a:pt x="30" y="55"/>
                  <a:pt x="27" y="59"/>
                </a:cubicBezTo>
                <a:cubicBezTo>
                  <a:pt x="24" y="62"/>
                  <a:pt x="25" y="77"/>
                  <a:pt x="27" y="82"/>
                </a:cubicBezTo>
                <a:cubicBezTo>
                  <a:pt x="32" y="87"/>
                  <a:pt x="55" y="100"/>
                  <a:pt x="55" y="100"/>
                </a:cubicBezTo>
                <a:cubicBezTo>
                  <a:pt x="43" y="96"/>
                  <a:pt x="17" y="86"/>
                  <a:pt x="8" y="101"/>
                </a:cubicBezTo>
                <a:cubicBezTo>
                  <a:pt x="8" y="107"/>
                  <a:pt x="7" y="109"/>
                  <a:pt x="3" y="114"/>
                </a:cubicBezTo>
                <a:cubicBezTo>
                  <a:pt x="3" y="117"/>
                  <a:pt x="4" y="121"/>
                  <a:pt x="3" y="125"/>
                </a:cubicBezTo>
                <a:cubicBezTo>
                  <a:pt x="0" y="132"/>
                  <a:pt x="7" y="135"/>
                  <a:pt x="7" y="142"/>
                </a:cubicBezTo>
                <a:cubicBezTo>
                  <a:pt x="9" y="147"/>
                  <a:pt x="14" y="153"/>
                  <a:pt x="17" y="157"/>
                </a:cubicBezTo>
                <a:cubicBezTo>
                  <a:pt x="23" y="159"/>
                  <a:pt x="26" y="163"/>
                  <a:pt x="32" y="164"/>
                </a:cubicBezTo>
                <a:cubicBezTo>
                  <a:pt x="36" y="166"/>
                  <a:pt x="39" y="166"/>
                  <a:pt x="44" y="165"/>
                </a:cubicBezTo>
                <a:cubicBezTo>
                  <a:pt x="46" y="164"/>
                  <a:pt x="84" y="144"/>
                  <a:pt x="84" y="145"/>
                </a:cubicBezTo>
                <a:cubicBezTo>
                  <a:pt x="79" y="153"/>
                  <a:pt x="66" y="164"/>
                  <a:pt x="66" y="174"/>
                </a:cubicBezTo>
                <a:cubicBezTo>
                  <a:pt x="65" y="175"/>
                  <a:pt x="64" y="177"/>
                  <a:pt x="66" y="177"/>
                </a:cubicBezTo>
                <a:cubicBezTo>
                  <a:pt x="76" y="174"/>
                  <a:pt x="79" y="158"/>
                  <a:pt x="84" y="151"/>
                </a:cubicBezTo>
                <a:cubicBezTo>
                  <a:pt x="92" y="143"/>
                  <a:pt x="89" y="144"/>
                  <a:pt x="90" y="151"/>
                </a:cubicBezTo>
                <a:cubicBezTo>
                  <a:pt x="90" y="165"/>
                  <a:pt x="92" y="179"/>
                  <a:pt x="92" y="192"/>
                </a:cubicBezTo>
                <a:cubicBezTo>
                  <a:pt x="92" y="199"/>
                  <a:pt x="96" y="205"/>
                  <a:pt x="101" y="209"/>
                </a:cubicBezTo>
                <a:cubicBezTo>
                  <a:pt x="106" y="210"/>
                  <a:pt x="110" y="216"/>
                  <a:pt x="114" y="215"/>
                </a:cubicBezTo>
                <a:cubicBezTo>
                  <a:pt x="118" y="214"/>
                  <a:pt x="124" y="219"/>
                  <a:pt x="129" y="217"/>
                </a:cubicBezTo>
                <a:cubicBezTo>
                  <a:pt x="134" y="215"/>
                  <a:pt x="141" y="217"/>
                  <a:pt x="145" y="214"/>
                </a:cubicBezTo>
                <a:cubicBezTo>
                  <a:pt x="146" y="212"/>
                  <a:pt x="150" y="210"/>
                  <a:pt x="152" y="209"/>
                </a:cubicBezTo>
                <a:cubicBezTo>
                  <a:pt x="158" y="209"/>
                  <a:pt x="158" y="199"/>
                  <a:pt x="165" y="197"/>
                </a:cubicBezTo>
                <a:cubicBezTo>
                  <a:pt x="167" y="195"/>
                  <a:pt x="166" y="192"/>
                  <a:pt x="166" y="189"/>
                </a:cubicBezTo>
                <a:cubicBezTo>
                  <a:pt x="167" y="174"/>
                  <a:pt x="154" y="165"/>
                  <a:pt x="145" y="155"/>
                </a:cubicBezTo>
                <a:cubicBezTo>
                  <a:pt x="144" y="154"/>
                  <a:pt x="164" y="168"/>
                  <a:pt x="168" y="169"/>
                </a:cubicBezTo>
                <a:cubicBezTo>
                  <a:pt x="176" y="171"/>
                  <a:pt x="185" y="165"/>
                  <a:pt x="191" y="160"/>
                </a:cubicBezTo>
                <a:cubicBezTo>
                  <a:pt x="192" y="158"/>
                  <a:pt x="194" y="155"/>
                  <a:pt x="196" y="155"/>
                </a:cubicBezTo>
                <a:cubicBezTo>
                  <a:pt x="202" y="153"/>
                  <a:pt x="202" y="145"/>
                  <a:pt x="208" y="144"/>
                </a:cubicBezTo>
                <a:cubicBezTo>
                  <a:pt x="213" y="141"/>
                  <a:pt x="213" y="138"/>
                  <a:pt x="219" y="137"/>
                </a:cubicBezTo>
                <a:cubicBezTo>
                  <a:pt x="223" y="134"/>
                  <a:pt x="228" y="125"/>
                  <a:pt x="229" y="121"/>
                </a:cubicBezTo>
                <a:cubicBezTo>
                  <a:pt x="233" y="105"/>
                  <a:pt x="206" y="100"/>
                  <a:pt x="195" y="99"/>
                </a:cubicBezTo>
                <a:cubicBezTo>
                  <a:pt x="171" y="99"/>
                  <a:pt x="144" y="106"/>
                  <a:pt x="121" y="115"/>
                </a:cubicBezTo>
                <a:cubicBezTo>
                  <a:pt x="120" y="116"/>
                  <a:pt x="108" y="123"/>
                  <a:pt x="107" y="122"/>
                </a:cubicBezTo>
                <a:cubicBezTo>
                  <a:pt x="107" y="121"/>
                  <a:pt x="107" y="120"/>
                  <a:pt x="107" y="119"/>
                </a:cubicBezTo>
                <a:lnTo>
                  <a:pt x="107" y="118"/>
                </a:ln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nvGrpSpPr>
          <p:cNvPr id="1050" name="组合 1049"/>
          <p:cNvGrpSpPr/>
          <p:nvPr/>
        </p:nvGrpSpPr>
        <p:grpSpPr>
          <a:xfrm>
            <a:off x="5694784" y="1636276"/>
            <a:ext cx="1941051" cy="594369"/>
            <a:chOff x="5694784" y="1636276"/>
            <a:chExt cx="1941051" cy="594369"/>
          </a:xfrm>
        </p:grpSpPr>
        <p:grpSp>
          <p:nvGrpSpPr>
            <p:cNvPr id="1043" name="组合 1042"/>
            <p:cNvGrpSpPr/>
            <p:nvPr/>
          </p:nvGrpSpPr>
          <p:grpSpPr>
            <a:xfrm>
              <a:off x="5694784" y="1636276"/>
              <a:ext cx="1941051" cy="594369"/>
              <a:chOff x="6060348" y="1753750"/>
              <a:chExt cx="2224088" cy="681038"/>
            </a:xfrm>
            <a:solidFill>
              <a:schemeClr val="bg1"/>
            </a:solidFill>
          </p:grpSpPr>
          <p:sp>
            <p:nvSpPr>
              <p:cNvPr id="1029" name="Oval 156"/>
              <p:cNvSpPr>
                <a:spLocks noChangeArrowheads="1"/>
              </p:cNvSpPr>
              <p:nvPr/>
            </p:nvSpPr>
            <p:spPr bwMode="auto">
              <a:xfrm rot="16200000" flipH="1">
                <a:off x="6100035" y="1793437"/>
                <a:ext cx="600075" cy="60007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30" name="Freeform 157"/>
              <p:cNvSpPr/>
              <p:nvPr/>
            </p:nvSpPr>
            <p:spPr bwMode="auto">
              <a:xfrm rot="16200000" flipH="1">
                <a:off x="6060348" y="1753750"/>
                <a:ext cx="681038" cy="681038"/>
              </a:xfrm>
              <a:custGeom>
                <a:avLst/>
                <a:gdLst>
                  <a:gd name="T0" fmla="*/ 520 w 524"/>
                  <a:gd name="T1" fmla="*/ 262 h 524"/>
                  <a:gd name="T2" fmla="*/ 516 w 524"/>
                  <a:gd name="T3" fmla="*/ 262 h 524"/>
                  <a:gd name="T4" fmla="*/ 441 w 524"/>
                  <a:gd name="T5" fmla="*/ 442 h 524"/>
                  <a:gd name="T6" fmla="*/ 262 w 524"/>
                  <a:gd name="T7" fmla="*/ 516 h 524"/>
                  <a:gd name="T8" fmla="*/ 82 w 524"/>
                  <a:gd name="T9" fmla="*/ 442 h 524"/>
                  <a:gd name="T10" fmla="*/ 8 w 524"/>
                  <a:gd name="T11" fmla="*/ 262 h 524"/>
                  <a:gd name="T12" fmla="*/ 82 w 524"/>
                  <a:gd name="T13" fmla="*/ 82 h 524"/>
                  <a:gd name="T14" fmla="*/ 262 w 524"/>
                  <a:gd name="T15" fmla="*/ 8 h 524"/>
                  <a:gd name="T16" fmla="*/ 441 w 524"/>
                  <a:gd name="T17" fmla="*/ 82 h 524"/>
                  <a:gd name="T18" fmla="*/ 516 w 524"/>
                  <a:gd name="T19" fmla="*/ 262 h 524"/>
                  <a:gd name="T20" fmla="*/ 520 w 524"/>
                  <a:gd name="T21" fmla="*/ 262 h 524"/>
                  <a:gd name="T22" fmla="*/ 524 w 524"/>
                  <a:gd name="T23" fmla="*/ 262 h 524"/>
                  <a:gd name="T24" fmla="*/ 262 w 524"/>
                  <a:gd name="T25" fmla="*/ 0 h 524"/>
                  <a:gd name="T26" fmla="*/ 0 w 524"/>
                  <a:gd name="T27" fmla="*/ 262 h 524"/>
                  <a:gd name="T28" fmla="*/ 262 w 524"/>
                  <a:gd name="T29" fmla="*/ 524 h 524"/>
                  <a:gd name="T30" fmla="*/ 524 w 524"/>
                  <a:gd name="T31" fmla="*/ 262 h 524"/>
                  <a:gd name="T32" fmla="*/ 520 w 524"/>
                  <a:gd name="T33" fmla="*/ 262 h 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4" h="524">
                    <a:moveTo>
                      <a:pt x="520" y="262"/>
                    </a:moveTo>
                    <a:cubicBezTo>
                      <a:pt x="516" y="262"/>
                      <a:pt x="516" y="262"/>
                      <a:pt x="516" y="262"/>
                    </a:cubicBezTo>
                    <a:cubicBezTo>
                      <a:pt x="516" y="332"/>
                      <a:pt x="487" y="396"/>
                      <a:pt x="441" y="442"/>
                    </a:cubicBezTo>
                    <a:cubicBezTo>
                      <a:pt x="395" y="488"/>
                      <a:pt x="332" y="516"/>
                      <a:pt x="262" y="516"/>
                    </a:cubicBezTo>
                    <a:cubicBezTo>
                      <a:pt x="192" y="516"/>
                      <a:pt x="128" y="488"/>
                      <a:pt x="82" y="442"/>
                    </a:cubicBezTo>
                    <a:cubicBezTo>
                      <a:pt x="36" y="396"/>
                      <a:pt x="8" y="332"/>
                      <a:pt x="8" y="262"/>
                    </a:cubicBezTo>
                    <a:cubicBezTo>
                      <a:pt x="8" y="192"/>
                      <a:pt x="36" y="128"/>
                      <a:pt x="82" y="82"/>
                    </a:cubicBezTo>
                    <a:cubicBezTo>
                      <a:pt x="128" y="36"/>
                      <a:pt x="192" y="8"/>
                      <a:pt x="262" y="8"/>
                    </a:cubicBezTo>
                    <a:cubicBezTo>
                      <a:pt x="332" y="8"/>
                      <a:pt x="395" y="36"/>
                      <a:pt x="441" y="82"/>
                    </a:cubicBezTo>
                    <a:cubicBezTo>
                      <a:pt x="487" y="128"/>
                      <a:pt x="516" y="192"/>
                      <a:pt x="516" y="262"/>
                    </a:cubicBezTo>
                    <a:cubicBezTo>
                      <a:pt x="520" y="262"/>
                      <a:pt x="520" y="262"/>
                      <a:pt x="520" y="262"/>
                    </a:cubicBezTo>
                    <a:cubicBezTo>
                      <a:pt x="524" y="262"/>
                      <a:pt x="524" y="262"/>
                      <a:pt x="524" y="262"/>
                    </a:cubicBezTo>
                    <a:cubicBezTo>
                      <a:pt x="524" y="117"/>
                      <a:pt x="407" y="0"/>
                      <a:pt x="262" y="0"/>
                    </a:cubicBezTo>
                    <a:cubicBezTo>
                      <a:pt x="117" y="0"/>
                      <a:pt x="0" y="117"/>
                      <a:pt x="0" y="262"/>
                    </a:cubicBezTo>
                    <a:cubicBezTo>
                      <a:pt x="0" y="407"/>
                      <a:pt x="117" y="524"/>
                      <a:pt x="262" y="524"/>
                    </a:cubicBezTo>
                    <a:cubicBezTo>
                      <a:pt x="407" y="524"/>
                      <a:pt x="524" y="407"/>
                      <a:pt x="524" y="262"/>
                    </a:cubicBezTo>
                    <a:lnTo>
                      <a:pt x="520" y="26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31" name="Oval 158"/>
              <p:cNvSpPr>
                <a:spLocks noChangeArrowheads="1"/>
              </p:cNvSpPr>
              <p:nvPr/>
            </p:nvSpPr>
            <p:spPr bwMode="auto">
              <a:xfrm rot="16200000" flipH="1">
                <a:off x="6871560" y="1793437"/>
                <a:ext cx="600075" cy="60007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32" name="Freeform 159"/>
              <p:cNvSpPr/>
              <p:nvPr/>
            </p:nvSpPr>
            <p:spPr bwMode="auto">
              <a:xfrm rot="16200000" flipH="1">
                <a:off x="6831873" y="1753750"/>
                <a:ext cx="681038" cy="681038"/>
              </a:xfrm>
              <a:custGeom>
                <a:avLst/>
                <a:gdLst>
                  <a:gd name="T0" fmla="*/ 520 w 524"/>
                  <a:gd name="T1" fmla="*/ 262 h 524"/>
                  <a:gd name="T2" fmla="*/ 516 w 524"/>
                  <a:gd name="T3" fmla="*/ 262 h 524"/>
                  <a:gd name="T4" fmla="*/ 441 w 524"/>
                  <a:gd name="T5" fmla="*/ 442 h 524"/>
                  <a:gd name="T6" fmla="*/ 262 w 524"/>
                  <a:gd name="T7" fmla="*/ 516 h 524"/>
                  <a:gd name="T8" fmla="*/ 82 w 524"/>
                  <a:gd name="T9" fmla="*/ 442 h 524"/>
                  <a:gd name="T10" fmla="*/ 8 w 524"/>
                  <a:gd name="T11" fmla="*/ 262 h 524"/>
                  <a:gd name="T12" fmla="*/ 82 w 524"/>
                  <a:gd name="T13" fmla="*/ 82 h 524"/>
                  <a:gd name="T14" fmla="*/ 262 w 524"/>
                  <a:gd name="T15" fmla="*/ 8 h 524"/>
                  <a:gd name="T16" fmla="*/ 441 w 524"/>
                  <a:gd name="T17" fmla="*/ 82 h 524"/>
                  <a:gd name="T18" fmla="*/ 516 w 524"/>
                  <a:gd name="T19" fmla="*/ 262 h 524"/>
                  <a:gd name="T20" fmla="*/ 520 w 524"/>
                  <a:gd name="T21" fmla="*/ 262 h 524"/>
                  <a:gd name="T22" fmla="*/ 524 w 524"/>
                  <a:gd name="T23" fmla="*/ 262 h 524"/>
                  <a:gd name="T24" fmla="*/ 262 w 524"/>
                  <a:gd name="T25" fmla="*/ 0 h 524"/>
                  <a:gd name="T26" fmla="*/ 0 w 524"/>
                  <a:gd name="T27" fmla="*/ 262 h 524"/>
                  <a:gd name="T28" fmla="*/ 262 w 524"/>
                  <a:gd name="T29" fmla="*/ 524 h 524"/>
                  <a:gd name="T30" fmla="*/ 524 w 524"/>
                  <a:gd name="T31" fmla="*/ 262 h 524"/>
                  <a:gd name="T32" fmla="*/ 520 w 524"/>
                  <a:gd name="T33" fmla="*/ 262 h 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4" h="524">
                    <a:moveTo>
                      <a:pt x="520" y="262"/>
                    </a:moveTo>
                    <a:cubicBezTo>
                      <a:pt x="516" y="262"/>
                      <a:pt x="516" y="262"/>
                      <a:pt x="516" y="262"/>
                    </a:cubicBezTo>
                    <a:cubicBezTo>
                      <a:pt x="516" y="332"/>
                      <a:pt x="487" y="396"/>
                      <a:pt x="441" y="442"/>
                    </a:cubicBezTo>
                    <a:cubicBezTo>
                      <a:pt x="395" y="488"/>
                      <a:pt x="332" y="516"/>
                      <a:pt x="262" y="516"/>
                    </a:cubicBezTo>
                    <a:cubicBezTo>
                      <a:pt x="192" y="516"/>
                      <a:pt x="128" y="488"/>
                      <a:pt x="82" y="442"/>
                    </a:cubicBezTo>
                    <a:cubicBezTo>
                      <a:pt x="36" y="396"/>
                      <a:pt x="8" y="332"/>
                      <a:pt x="8" y="262"/>
                    </a:cubicBezTo>
                    <a:cubicBezTo>
                      <a:pt x="8" y="192"/>
                      <a:pt x="36" y="128"/>
                      <a:pt x="82" y="82"/>
                    </a:cubicBezTo>
                    <a:cubicBezTo>
                      <a:pt x="128" y="36"/>
                      <a:pt x="192" y="8"/>
                      <a:pt x="262" y="8"/>
                    </a:cubicBezTo>
                    <a:cubicBezTo>
                      <a:pt x="332" y="8"/>
                      <a:pt x="395" y="36"/>
                      <a:pt x="441" y="82"/>
                    </a:cubicBezTo>
                    <a:cubicBezTo>
                      <a:pt x="487" y="128"/>
                      <a:pt x="516" y="192"/>
                      <a:pt x="516" y="262"/>
                    </a:cubicBezTo>
                    <a:cubicBezTo>
                      <a:pt x="520" y="262"/>
                      <a:pt x="520" y="262"/>
                      <a:pt x="520" y="262"/>
                    </a:cubicBezTo>
                    <a:cubicBezTo>
                      <a:pt x="524" y="262"/>
                      <a:pt x="524" y="262"/>
                      <a:pt x="524" y="262"/>
                    </a:cubicBezTo>
                    <a:cubicBezTo>
                      <a:pt x="524" y="117"/>
                      <a:pt x="407" y="0"/>
                      <a:pt x="262" y="0"/>
                    </a:cubicBezTo>
                    <a:cubicBezTo>
                      <a:pt x="117" y="0"/>
                      <a:pt x="0" y="117"/>
                      <a:pt x="0" y="262"/>
                    </a:cubicBezTo>
                    <a:cubicBezTo>
                      <a:pt x="0" y="407"/>
                      <a:pt x="117" y="524"/>
                      <a:pt x="262" y="524"/>
                    </a:cubicBezTo>
                    <a:cubicBezTo>
                      <a:pt x="407" y="524"/>
                      <a:pt x="524" y="407"/>
                      <a:pt x="524" y="262"/>
                    </a:cubicBezTo>
                    <a:lnTo>
                      <a:pt x="520" y="26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33" name="Oval 160"/>
              <p:cNvSpPr>
                <a:spLocks noChangeArrowheads="1"/>
              </p:cNvSpPr>
              <p:nvPr/>
            </p:nvSpPr>
            <p:spPr bwMode="auto">
              <a:xfrm rot="16200000" flipH="1">
                <a:off x="7643085" y="1793437"/>
                <a:ext cx="600075" cy="60007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34" name="Freeform 161"/>
              <p:cNvSpPr/>
              <p:nvPr/>
            </p:nvSpPr>
            <p:spPr bwMode="auto">
              <a:xfrm rot="16200000" flipH="1">
                <a:off x="7603398" y="1753750"/>
                <a:ext cx="681038" cy="681038"/>
              </a:xfrm>
              <a:custGeom>
                <a:avLst/>
                <a:gdLst>
                  <a:gd name="T0" fmla="*/ 520 w 524"/>
                  <a:gd name="T1" fmla="*/ 262 h 524"/>
                  <a:gd name="T2" fmla="*/ 516 w 524"/>
                  <a:gd name="T3" fmla="*/ 262 h 524"/>
                  <a:gd name="T4" fmla="*/ 441 w 524"/>
                  <a:gd name="T5" fmla="*/ 442 h 524"/>
                  <a:gd name="T6" fmla="*/ 262 w 524"/>
                  <a:gd name="T7" fmla="*/ 516 h 524"/>
                  <a:gd name="T8" fmla="*/ 82 w 524"/>
                  <a:gd name="T9" fmla="*/ 442 h 524"/>
                  <a:gd name="T10" fmla="*/ 8 w 524"/>
                  <a:gd name="T11" fmla="*/ 262 h 524"/>
                  <a:gd name="T12" fmla="*/ 82 w 524"/>
                  <a:gd name="T13" fmla="*/ 82 h 524"/>
                  <a:gd name="T14" fmla="*/ 262 w 524"/>
                  <a:gd name="T15" fmla="*/ 8 h 524"/>
                  <a:gd name="T16" fmla="*/ 441 w 524"/>
                  <a:gd name="T17" fmla="*/ 82 h 524"/>
                  <a:gd name="T18" fmla="*/ 516 w 524"/>
                  <a:gd name="T19" fmla="*/ 262 h 524"/>
                  <a:gd name="T20" fmla="*/ 520 w 524"/>
                  <a:gd name="T21" fmla="*/ 262 h 524"/>
                  <a:gd name="T22" fmla="*/ 524 w 524"/>
                  <a:gd name="T23" fmla="*/ 262 h 524"/>
                  <a:gd name="T24" fmla="*/ 262 w 524"/>
                  <a:gd name="T25" fmla="*/ 0 h 524"/>
                  <a:gd name="T26" fmla="*/ 0 w 524"/>
                  <a:gd name="T27" fmla="*/ 262 h 524"/>
                  <a:gd name="T28" fmla="*/ 262 w 524"/>
                  <a:gd name="T29" fmla="*/ 524 h 524"/>
                  <a:gd name="T30" fmla="*/ 524 w 524"/>
                  <a:gd name="T31" fmla="*/ 262 h 524"/>
                  <a:gd name="T32" fmla="*/ 520 w 524"/>
                  <a:gd name="T33" fmla="*/ 262 h 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4" h="524">
                    <a:moveTo>
                      <a:pt x="520" y="262"/>
                    </a:moveTo>
                    <a:cubicBezTo>
                      <a:pt x="516" y="262"/>
                      <a:pt x="516" y="262"/>
                      <a:pt x="516" y="262"/>
                    </a:cubicBezTo>
                    <a:cubicBezTo>
                      <a:pt x="516" y="332"/>
                      <a:pt x="487" y="396"/>
                      <a:pt x="441" y="442"/>
                    </a:cubicBezTo>
                    <a:cubicBezTo>
                      <a:pt x="395" y="488"/>
                      <a:pt x="332" y="516"/>
                      <a:pt x="262" y="516"/>
                    </a:cubicBezTo>
                    <a:cubicBezTo>
                      <a:pt x="192" y="516"/>
                      <a:pt x="128" y="488"/>
                      <a:pt x="82" y="442"/>
                    </a:cubicBezTo>
                    <a:cubicBezTo>
                      <a:pt x="36" y="396"/>
                      <a:pt x="8" y="332"/>
                      <a:pt x="8" y="262"/>
                    </a:cubicBezTo>
                    <a:cubicBezTo>
                      <a:pt x="8" y="192"/>
                      <a:pt x="36" y="128"/>
                      <a:pt x="82" y="82"/>
                    </a:cubicBezTo>
                    <a:cubicBezTo>
                      <a:pt x="128" y="36"/>
                      <a:pt x="192" y="8"/>
                      <a:pt x="262" y="8"/>
                    </a:cubicBezTo>
                    <a:cubicBezTo>
                      <a:pt x="332" y="8"/>
                      <a:pt x="395" y="36"/>
                      <a:pt x="441" y="82"/>
                    </a:cubicBezTo>
                    <a:cubicBezTo>
                      <a:pt x="487" y="128"/>
                      <a:pt x="516" y="192"/>
                      <a:pt x="516" y="262"/>
                    </a:cubicBezTo>
                    <a:cubicBezTo>
                      <a:pt x="520" y="262"/>
                      <a:pt x="520" y="262"/>
                      <a:pt x="520" y="262"/>
                    </a:cubicBezTo>
                    <a:cubicBezTo>
                      <a:pt x="524" y="262"/>
                      <a:pt x="524" y="262"/>
                      <a:pt x="524" y="262"/>
                    </a:cubicBezTo>
                    <a:cubicBezTo>
                      <a:pt x="524" y="117"/>
                      <a:pt x="407" y="0"/>
                      <a:pt x="262" y="0"/>
                    </a:cubicBezTo>
                    <a:cubicBezTo>
                      <a:pt x="117" y="0"/>
                      <a:pt x="0" y="117"/>
                      <a:pt x="0" y="262"/>
                    </a:cubicBezTo>
                    <a:cubicBezTo>
                      <a:pt x="0" y="407"/>
                      <a:pt x="117" y="524"/>
                      <a:pt x="262" y="524"/>
                    </a:cubicBezTo>
                    <a:cubicBezTo>
                      <a:pt x="407" y="524"/>
                      <a:pt x="524" y="407"/>
                      <a:pt x="524" y="262"/>
                    </a:cubicBezTo>
                    <a:lnTo>
                      <a:pt x="520" y="26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1046" name="文本框 1045"/>
            <p:cNvSpPr txBox="1"/>
            <p:nvPr/>
          </p:nvSpPr>
          <p:spPr>
            <a:xfrm>
              <a:off x="5747533" y="1707175"/>
              <a:ext cx="492443" cy="461665"/>
            </a:xfrm>
            <a:prstGeom prst="rect">
              <a:avLst/>
            </a:prstGeom>
            <a:noFill/>
          </p:spPr>
          <p:txBody>
            <a:bodyPr wrap="non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a:t>
              </a:r>
            </a:p>
          </p:txBody>
        </p:sp>
      </p:grpSp>
      <p:sp>
        <p:nvSpPr>
          <p:cNvPr id="1047" name="文本框 1046"/>
          <p:cNvSpPr txBox="1"/>
          <p:nvPr/>
        </p:nvSpPr>
        <p:spPr>
          <a:xfrm>
            <a:off x="6668284" y="2226087"/>
            <a:ext cx="2926080" cy="922020"/>
          </a:xfrm>
          <a:prstGeom prst="rect">
            <a:avLst/>
          </a:prstGeom>
          <a:noFill/>
        </p:spPr>
        <p:txBody>
          <a:bodyPr wrap="none" rtlCol="0">
            <a:spAutoFit/>
          </a:bodyPr>
          <a:lstStyle/>
          <a:p>
            <a:pPr algn="ctr"/>
            <a:r>
              <a:rPr lang="zh-CN" altLang="en-US" sz="5400" b="1" dirty="0">
                <a:solidFill>
                  <a:schemeClr val="bg1"/>
                </a:solidFill>
                <a:latin typeface="微软雅黑" panose="020B0503020204020204" pitchFamily="34" charset="-122"/>
                <a:ea typeface="微软雅黑" panose="020B0503020204020204" pitchFamily="34" charset="-122"/>
              </a:rPr>
              <a:t>项目答辩</a:t>
            </a:r>
          </a:p>
        </p:txBody>
      </p:sp>
      <p:sp>
        <p:nvSpPr>
          <p:cNvPr id="179" name="任意多边形: 形状 178"/>
          <p:cNvSpPr/>
          <p:nvPr/>
        </p:nvSpPr>
        <p:spPr bwMode="auto">
          <a:xfrm rot="16200000" flipH="1">
            <a:off x="7402910" y="-255597"/>
            <a:ext cx="2129995" cy="6577140"/>
          </a:xfrm>
          <a:custGeom>
            <a:avLst/>
            <a:gdLst>
              <a:gd name="connsiteX0" fmla="*/ 0 w 2660650"/>
              <a:gd name="connsiteY0" fmla="*/ 3125787 h 8215730"/>
              <a:gd name="connsiteX1" fmla="*/ 0 w 2660650"/>
              <a:gd name="connsiteY1" fmla="*/ 8215730 h 8215730"/>
              <a:gd name="connsiteX2" fmla="*/ 2660650 w 2660650"/>
              <a:gd name="connsiteY2" fmla="*/ 8215730 h 8215730"/>
              <a:gd name="connsiteX3" fmla="*/ 2660650 w 2660650"/>
              <a:gd name="connsiteY3" fmla="*/ 8198895 h 8215730"/>
              <a:gd name="connsiteX4" fmla="*/ 2660650 w 2660650"/>
              <a:gd name="connsiteY4" fmla="*/ 0 h 8215730"/>
              <a:gd name="connsiteX5" fmla="*/ 2397919 w 2660650"/>
              <a:gd name="connsiteY5" fmla="*/ 0 h 8215730"/>
              <a:gd name="connsiteX6" fmla="*/ 2397919 w 2660650"/>
              <a:gd name="connsiteY6" fmla="*/ 35775 h 8215730"/>
              <a:gd name="connsiteX7" fmla="*/ 2635250 w 2660650"/>
              <a:gd name="connsiteY7" fmla="*/ 35775 h 8215730"/>
              <a:gd name="connsiteX8" fmla="*/ 2635250 w 2660650"/>
              <a:gd name="connsiteY8" fmla="*/ 8182059 h 8215730"/>
              <a:gd name="connsiteX9" fmla="*/ 2647950 w 2660650"/>
              <a:gd name="connsiteY9" fmla="*/ 8182059 h 8215730"/>
              <a:gd name="connsiteX10" fmla="*/ 2647950 w 2660650"/>
              <a:gd name="connsiteY10" fmla="*/ 8198895 h 8215730"/>
              <a:gd name="connsiteX11" fmla="*/ 2635250 w 2660650"/>
              <a:gd name="connsiteY11" fmla="*/ 8198895 h 8215730"/>
              <a:gd name="connsiteX12" fmla="*/ 2635250 w 2660650"/>
              <a:gd name="connsiteY12" fmla="*/ 8182059 h 8215730"/>
              <a:gd name="connsiteX13" fmla="*/ 26988 w 2660650"/>
              <a:gd name="connsiteY13" fmla="*/ 8182059 h 8215730"/>
              <a:gd name="connsiteX14" fmla="*/ 26987 w 2660650"/>
              <a:gd name="connsiteY14" fmla="*/ 3125787 h 8215730"/>
              <a:gd name="connsiteX15" fmla="*/ 0 w 2660650"/>
              <a:gd name="connsiteY15" fmla="*/ 0 h 8215730"/>
              <a:gd name="connsiteX16" fmla="*/ 0 w 2660650"/>
              <a:gd name="connsiteY16" fmla="*/ 621506 h 8215730"/>
              <a:gd name="connsiteX17" fmla="*/ 26987 w 2660650"/>
              <a:gd name="connsiteY17" fmla="*/ 621506 h 8215730"/>
              <a:gd name="connsiteX18" fmla="*/ 26987 w 2660650"/>
              <a:gd name="connsiteY18" fmla="*/ 35776 h 8215730"/>
              <a:gd name="connsiteX19" fmla="*/ 1243014 w 2660650"/>
              <a:gd name="connsiteY19" fmla="*/ 35775 h 8215730"/>
              <a:gd name="connsiteX20" fmla="*/ 1243014 w 2660650"/>
              <a:gd name="connsiteY20" fmla="*/ 0 h 8215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660650" h="8215730">
                <a:moveTo>
                  <a:pt x="0" y="3125787"/>
                </a:moveTo>
                <a:lnTo>
                  <a:pt x="0" y="8215730"/>
                </a:lnTo>
                <a:lnTo>
                  <a:pt x="2660650" y="8215730"/>
                </a:lnTo>
                <a:lnTo>
                  <a:pt x="2660650" y="8198895"/>
                </a:lnTo>
                <a:lnTo>
                  <a:pt x="2660650" y="0"/>
                </a:lnTo>
                <a:lnTo>
                  <a:pt x="2397919" y="0"/>
                </a:lnTo>
                <a:lnTo>
                  <a:pt x="2397919" y="35775"/>
                </a:lnTo>
                <a:lnTo>
                  <a:pt x="2635250" y="35775"/>
                </a:lnTo>
                <a:lnTo>
                  <a:pt x="2635250" y="8182059"/>
                </a:lnTo>
                <a:lnTo>
                  <a:pt x="2647950" y="8182059"/>
                </a:lnTo>
                <a:lnTo>
                  <a:pt x="2647950" y="8198895"/>
                </a:lnTo>
                <a:lnTo>
                  <a:pt x="2635250" y="8198895"/>
                </a:lnTo>
                <a:lnTo>
                  <a:pt x="2635250" y="8182059"/>
                </a:lnTo>
                <a:lnTo>
                  <a:pt x="26988" y="8182059"/>
                </a:lnTo>
                <a:lnTo>
                  <a:pt x="26987" y="3125787"/>
                </a:lnTo>
                <a:close/>
                <a:moveTo>
                  <a:pt x="0" y="0"/>
                </a:moveTo>
                <a:lnTo>
                  <a:pt x="0" y="621506"/>
                </a:lnTo>
                <a:lnTo>
                  <a:pt x="26987" y="621506"/>
                </a:lnTo>
                <a:lnTo>
                  <a:pt x="26987" y="35776"/>
                </a:lnTo>
                <a:lnTo>
                  <a:pt x="1243014" y="35775"/>
                </a:lnTo>
                <a:lnTo>
                  <a:pt x="1243014"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a:p>
        </p:txBody>
      </p:sp>
      <p:pic>
        <p:nvPicPr>
          <p:cNvPr id="1052" name="Rihanna - Dancing In the Dark">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2343191" y="-429834"/>
            <a:ext cx="429834" cy="429834"/>
          </a:xfrm>
          <a:prstGeom prst="rect">
            <a:avLst/>
          </a:prstGeom>
        </p:spPr>
      </p:pic>
      <p:sp>
        <p:nvSpPr>
          <p:cNvPr id="2" name="文本框 1"/>
          <p:cNvSpPr txBox="1"/>
          <p:nvPr/>
        </p:nvSpPr>
        <p:spPr>
          <a:xfrm>
            <a:off x="7789584" y="3149417"/>
            <a:ext cx="3293727" cy="460375"/>
          </a:xfrm>
          <a:prstGeom prst="rect">
            <a:avLst/>
          </a:prstGeom>
          <a:noFill/>
        </p:spPr>
        <p:txBody>
          <a:bodyPr wrap="square" rtlCol="0">
            <a:spAutoFit/>
          </a:bodyPr>
          <a:lstStyle/>
          <a:p>
            <a:r>
              <a:rPr lang="zh-CN" altLang="en-US" sz="2400" dirty="0">
                <a:solidFill>
                  <a:schemeClr val="bg1"/>
                </a:solidFill>
              </a:rPr>
              <a:t>数据库管理系统</a:t>
            </a:r>
          </a:p>
        </p:txBody>
      </p:sp>
    </p:spTree>
  </p:cSld>
  <p:clrMapOvr>
    <a:masterClrMapping/>
  </p:clrMapOvr>
  <mc:AlternateContent xmlns:mc="http://schemas.openxmlformats.org/markup-compatibility/2006" xmlns:p14="http://schemas.microsoft.com/office/powerpoint/2010/main">
    <mc:Choice Requires="p14">
      <p:transition p14:dur="0" advTm="2000"/>
    </mc:Choice>
    <mc:Fallback xmlns="">
      <p:transition advTm="2000"/>
    </mc:Fallback>
  </mc:AlternateContent>
  <p:timing>
    <p:tnLst>
      <p:par>
        <p:cTn id="1" dur="indefinite" restart="never" nodeType="tmRoot">
          <p:childTnLst>
            <p:audio>
              <p:cMediaNode vol="80000" showWhenStopped="0">
                <p:cTn id="2" repeatCount="indefinite" fill="hold" display="0">
                  <p:stCondLst>
                    <p:cond delay="indefinite"/>
                  </p:stCondLst>
                  <p:endCondLst>
                    <p:cond evt="onPrev" delay="0">
                      <p:tgtEl>
                        <p:sldTgt/>
                      </p:tgtEl>
                    </p:cond>
                    <p:cond evt="onStopAudio" delay="0">
                      <p:tgtEl>
                        <p:sldTgt/>
                      </p:tgtEl>
                    </p:cond>
                  </p:endCondLst>
                </p:cTn>
                <p:tgtEl>
                  <p:spTgt spid="105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 name="图片 6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10939" y="124691"/>
            <a:ext cx="6271269" cy="748146"/>
          </a:xfrm>
          <a:prstGeom prst="rect">
            <a:avLst/>
          </a:prstGeom>
        </p:spPr>
      </p:pic>
      <p:sp>
        <p:nvSpPr>
          <p:cNvPr id="5" name="文本框 4">
            <a:extLst>
              <a:ext uri="{FF2B5EF4-FFF2-40B4-BE49-F238E27FC236}">
                <a16:creationId xmlns:a16="http://schemas.microsoft.com/office/drawing/2014/main" id="{EFBE92B8-383B-BA77-3A19-0955810AF7F2}"/>
              </a:ext>
            </a:extLst>
          </p:cNvPr>
          <p:cNvSpPr txBox="1"/>
          <p:nvPr/>
        </p:nvSpPr>
        <p:spPr>
          <a:xfrm>
            <a:off x="1869662" y="3258"/>
            <a:ext cx="9599084" cy="923330"/>
          </a:xfrm>
          <a:prstGeom prst="rect">
            <a:avLst/>
          </a:prstGeom>
          <a:noFill/>
        </p:spPr>
        <p:txBody>
          <a:bodyPr wrap="square" rtlCol="0">
            <a:spAutoFit/>
          </a:bodyPr>
          <a:lstStyle/>
          <a:p>
            <a:r>
              <a:rPr lang="zh-CN" altLang="en-US" sz="5400" b="1" dirty="0">
                <a:solidFill>
                  <a:schemeClr val="bg1"/>
                </a:solidFill>
              </a:rPr>
              <a:t>项目实现流程 </a:t>
            </a:r>
            <a:r>
              <a:rPr lang="en-US" altLang="zh-CN" sz="5400" b="1" dirty="0">
                <a:solidFill>
                  <a:schemeClr val="bg1"/>
                </a:solidFill>
              </a:rPr>
              <a:t>– </a:t>
            </a:r>
            <a:r>
              <a:rPr lang="zh-CN" altLang="en-US" sz="5400" b="1" dirty="0">
                <a:solidFill>
                  <a:schemeClr val="bg1"/>
                </a:solidFill>
              </a:rPr>
              <a:t>数据查询页面</a:t>
            </a:r>
          </a:p>
        </p:txBody>
      </p:sp>
      <p:pic>
        <p:nvPicPr>
          <p:cNvPr id="3" name="ECB019B1-382A-4266-B25C-5B523AA43C14-3" descr="C:/Users/HD/AppData/Local/Temp/wps.LPtmypwps">
            <a:extLst>
              <a:ext uri="{FF2B5EF4-FFF2-40B4-BE49-F238E27FC236}">
                <a16:creationId xmlns:a16="http://schemas.microsoft.com/office/drawing/2014/main" id="{D1F7C82D-7E87-74A0-7C74-5E6352CE4162}"/>
              </a:ext>
            </a:extLst>
          </p:cNvPr>
          <p:cNvPicPr>
            <a:picLocks noChangeAspect="1"/>
          </p:cNvPicPr>
          <p:nvPr/>
        </p:nvPicPr>
        <p:blipFill>
          <a:blip r:embed="rId4"/>
          <a:stretch>
            <a:fillRect/>
          </a:stretch>
        </p:blipFill>
        <p:spPr>
          <a:xfrm>
            <a:off x="346193" y="1528295"/>
            <a:ext cx="11245410" cy="4771767"/>
          </a:xfrm>
          <a:prstGeom prst="rect">
            <a:avLst/>
          </a:prstGeom>
        </p:spPr>
      </p:pic>
    </p:spTree>
    <p:extLst>
      <p:ext uri="{BB962C8B-B14F-4D97-AF65-F5344CB8AC3E}">
        <p14:creationId xmlns:p14="http://schemas.microsoft.com/office/powerpoint/2010/main" val="3066366834"/>
      </p:ext>
    </p:extLst>
  </p:cSld>
  <p:clrMapOvr>
    <a:masterClrMapping/>
  </p:clrMapOvr>
  <mc:AlternateContent xmlns:mc="http://schemas.openxmlformats.org/markup-compatibility/2006" xmlns:p14="http://schemas.microsoft.com/office/powerpoint/2010/main">
    <mc:Choice Requires="p14">
      <p:transition p14:dur="0" advTm="2000"/>
    </mc:Choice>
    <mc:Fallback xmlns="">
      <p:transition advTm="2000"/>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a:extLst>
              <a:ext uri="{FF2B5EF4-FFF2-40B4-BE49-F238E27FC236}">
                <a16:creationId xmlns:a16="http://schemas.microsoft.com/office/drawing/2014/main" id="{3DBB2585-2E95-7362-9F24-454D005BBAFF}"/>
              </a:ext>
            </a:extLst>
          </p:cNvPr>
          <p:cNvGrpSpPr/>
          <p:nvPr/>
        </p:nvGrpSpPr>
        <p:grpSpPr>
          <a:xfrm>
            <a:off x="1082218" y="2486125"/>
            <a:ext cx="11099450" cy="2474686"/>
            <a:chOff x="630750" y="2191657"/>
            <a:chExt cx="11099450" cy="2474686"/>
          </a:xfrm>
        </p:grpSpPr>
        <p:sp>
          <p:nvSpPr>
            <p:cNvPr id="2" name="矩形 1">
              <a:extLst>
                <a:ext uri="{FF2B5EF4-FFF2-40B4-BE49-F238E27FC236}">
                  <a16:creationId xmlns:a16="http://schemas.microsoft.com/office/drawing/2014/main" id="{E69EFB28-572B-B42F-6CDC-FD2C3CDBF0F5}"/>
                </a:ext>
              </a:extLst>
            </p:cNvPr>
            <p:cNvSpPr/>
            <p:nvPr/>
          </p:nvSpPr>
          <p:spPr>
            <a:xfrm>
              <a:off x="4247589" y="2191657"/>
              <a:ext cx="7482611" cy="2474686"/>
            </a:xfrm>
            <a:prstGeom prst="rect">
              <a:avLst/>
            </a:prstGeom>
            <a:blipFill dpi="0" rotWithShape="1">
              <a:blip r:embed="rId3"/>
              <a:tile tx="-1905000" ty="3810000" sx="70000" sy="70000" flip="none" algn="b"/>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10" name="组合 9"/>
            <p:cNvGrpSpPr/>
            <p:nvPr/>
          </p:nvGrpSpPr>
          <p:grpSpPr>
            <a:xfrm>
              <a:off x="630750" y="2191657"/>
              <a:ext cx="9778631" cy="2474686"/>
              <a:chOff x="4412342" y="2206172"/>
              <a:chExt cx="10166824" cy="2474686"/>
            </a:xfrm>
          </p:grpSpPr>
          <p:sp>
            <p:nvSpPr>
              <p:cNvPr id="4" name="矩形 3"/>
              <p:cNvSpPr/>
              <p:nvPr/>
            </p:nvSpPr>
            <p:spPr>
              <a:xfrm>
                <a:off x="4412342" y="2206172"/>
                <a:ext cx="7779657" cy="2474686"/>
              </a:xfrm>
              <a:prstGeom prst="rect">
                <a:avLst/>
              </a:prstGeom>
              <a:blipFill dpi="0" rotWithShape="1">
                <a:blip r:embed="rId3"/>
                <a:tile tx="-1905000" ty="3810000" sx="70000" sy="70000" flip="none" algn="b"/>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文本框 8"/>
              <p:cNvSpPr txBox="1"/>
              <p:nvPr/>
            </p:nvSpPr>
            <p:spPr>
              <a:xfrm>
                <a:off x="8900593" y="2668367"/>
                <a:ext cx="5678573" cy="1107996"/>
              </a:xfrm>
              <a:prstGeom prst="rect">
                <a:avLst/>
              </a:prstGeom>
              <a:noFill/>
            </p:spPr>
            <p:txBody>
              <a:bodyPr wrap="none" rtlCol="0">
                <a:spAutoFit/>
              </a:bodyPr>
              <a:lstStyle/>
              <a:p>
                <a:r>
                  <a:rPr lang="en-US" altLang="zh-CN" sz="6600" b="1" dirty="0">
                    <a:solidFill>
                      <a:schemeClr val="bg1"/>
                    </a:solidFill>
                    <a:latin typeface="微软雅黑" panose="020B0503020204020204" pitchFamily="34" charset="-122"/>
                    <a:ea typeface="微软雅黑" panose="020B0503020204020204" pitchFamily="34" charset="-122"/>
                  </a:rPr>
                  <a:t>04</a:t>
                </a:r>
                <a:r>
                  <a:rPr lang="zh-CN" altLang="en-US" sz="6600" b="1" dirty="0">
                    <a:solidFill>
                      <a:schemeClr val="bg1"/>
                    </a:solidFill>
                    <a:latin typeface="微软雅黑" panose="020B0503020204020204" pitchFamily="34" charset="-122"/>
                    <a:ea typeface="微软雅黑" panose="020B0503020204020204" pitchFamily="34" charset="-122"/>
                  </a:rPr>
                  <a:t>数据库设计</a:t>
                </a:r>
              </a:p>
            </p:txBody>
          </p:sp>
        </p:grpSp>
      </p:grpSp>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10939" y="124691"/>
            <a:ext cx="6271269" cy="748146"/>
          </a:xfrm>
          <a:prstGeom prst="rect">
            <a:avLst/>
          </a:prstGeom>
        </p:spPr>
      </p:pic>
    </p:spTree>
    <p:extLst>
      <p:ext uri="{BB962C8B-B14F-4D97-AF65-F5344CB8AC3E}">
        <p14:creationId xmlns:p14="http://schemas.microsoft.com/office/powerpoint/2010/main" val="1380005147"/>
      </p:ext>
    </p:extLst>
  </p:cSld>
  <p:clrMapOvr>
    <a:masterClrMapping/>
  </p:clrMapOvr>
  <mc:AlternateContent xmlns:mc="http://schemas.openxmlformats.org/markup-compatibility/2006" xmlns:p14="http://schemas.microsoft.com/office/powerpoint/2010/main">
    <mc:Choice Requires="p14">
      <p:transition p14:dur="0" advTm="2000"/>
    </mc:Choice>
    <mc:Fallback xmlns="">
      <p:transition advTm="200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 name="图片 6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10939" y="124691"/>
            <a:ext cx="6271269" cy="748146"/>
          </a:xfrm>
          <a:prstGeom prst="rect">
            <a:avLst/>
          </a:prstGeom>
        </p:spPr>
      </p:pic>
      <p:sp>
        <p:nvSpPr>
          <p:cNvPr id="5" name="文本框 4">
            <a:extLst>
              <a:ext uri="{FF2B5EF4-FFF2-40B4-BE49-F238E27FC236}">
                <a16:creationId xmlns:a16="http://schemas.microsoft.com/office/drawing/2014/main" id="{EFBE92B8-383B-BA77-3A19-0955810AF7F2}"/>
              </a:ext>
            </a:extLst>
          </p:cNvPr>
          <p:cNvSpPr txBox="1"/>
          <p:nvPr/>
        </p:nvSpPr>
        <p:spPr>
          <a:xfrm>
            <a:off x="1869662" y="3258"/>
            <a:ext cx="9599084" cy="923330"/>
          </a:xfrm>
          <a:prstGeom prst="rect">
            <a:avLst/>
          </a:prstGeom>
          <a:noFill/>
        </p:spPr>
        <p:txBody>
          <a:bodyPr wrap="square" rtlCol="0">
            <a:spAutoFit/>
          </a:bodyPr>
          <a:lstStyle/>
          <a:p>
            <a:r>
              <a:rPr lang="zh-CN" altLang="en-US" sz="5400" b="1" dirty="0">
                <a:solidFill>
                  <a:schemeClr val="bg1"/>
                </a:solidFill>
              </a:rPr>
              <a:t>数据库设计 </a:t>
            </a:r>
            <a:r>
              <a:rPr lang="en-US" altLang="zh-CN" sz="5400" b="1" dirty="0">
                <a:solidFill>
                  <a:schemeClr val="bg1"/>
                </a:solidFill>
              </a:rPr>
              <a:t>– </a:t>
            </a:r>
            <a:r>
              <a:rPr lang="zh-CN" altLang="en-US" sz="5400" b="1" dirty="0">
                <a:solidFill>
                  <a:schemeClr val="bg1"/>
                </a:solidFill>
              </a:rPr>
              <a:t>数据源信息表</a:t>
            </a:r>
          </a:p>
        </p:txBody>
      </p:sp>
      <p:graphicFrame>
        <p:nvGraphicFramePr>
          <p:cNvPr id="4" name="表格 3">
            <a:extLst>
              <a:ext uri="{FF2B5EF4-FFF2-40B4-BE49-F238E27FC236}">
                <a16:creationId xmlns:a16="http://schemas.microsoft.com/office/drawing/2014/main" id="{D62A6CD2-A795-1967-9044-48BEC2320E78}"/>
              </a:ext>
            </a:extLst>
          </p:cNvPr>
          <p:cNvGraphicFramePr>
            <a:graphicFrameLocks noGrp="1"/>
          </p:cNvGraphicFramePr>
          <p:nvPr>
            <p:extLst>
              <p:ext uri="{D42A27DB-BD31-4B8C-83A1-F6EECF244321}">
                <p14:modId xmlns:p14="http://schemas.microsoft.com/office/powerpoint/2010/main" val="2024499845"/>
              </p:ext>
            </p:extLst>
          </p:nvPr>
        </p:nvGraphicFramePr>
        <p:xfrm>
          <a:off x="162732" y="1048022"/>
          <a:ext cx="11739966" cy="5685287"/>
        </p:xfrm>
        <a:graphic>
          <a:graphicData uri="http://schemas.openxmlformats.org/drawingml/2006/table">
            <a:tbl>
              <a:tblPr firstRow="1" firstCol="1" bandRow="1">
                <a:tableStyleId>{5C22544A-7EE6-4342-B048-85BDC9FD1C3A}</a:tableStyleId>
              </a:tblPr>
              <a:tblGrid>
                <a:gridCol w="2934303">
                  <a:extLst>
                    <a:ext uri="{9D8B030D-6E8A-4147-A177-3AD203B41FA5}">
                      <a16:colId xmlns:a16="http://schemas.microsoft.com/office/drawing/2014/main" val="1475343411"/>
                    </a:ext>
                  </a:extLst>
                </a:gridCol>
                <a:gridCol w="2934303">
                  <a:extLst>
                    <a:ext uri="{9D8B030D-6E8A-4147-A177-3AD203B41FA5}">
                      <a16:colId xmlns:a16="http://schemas.microsoft.com/office/drawing/2014/main" val="3841626277"/>
                    </a:ext>
                  </a:extLst>
                </a:gridCol>
                <a:gridCol w="2935680">
                  <a:extLst>
                    <a:ext uri="{9D8B030D-6E8A-4147-A177-3AD203B41FA5}">
                      <a16:colId xmlns:a16="http://schemas.microsoft.com/office/drawing/2014/main" val="4002335737"/>
                    </a:ext>
                  </a:extLst>
                </a:gridCol>
                <a:gridCol w="2935680">
                  <a:extLst>
                    <a:ext uri="{9D8B030D-6E8A-4147-A177-3AD203B41FA5}">
                      <a16:colId xmlns:a16="http://schemas.microsoft.com/office/drawing/2014/main" val="2781795998"/>
                    </a:ext>
                  </a:extLst>
                </a:gridCol>
              </a:tblGrid>
              <a:tr h="406092">
                <a:tc>
                  <a:txBody>
                    <a:bodyPr/>
                    <a:lstStyle/>
                    <a:p>
                      <a:pPr algn="just"/>
                      <a:r>
                        <a:rPr lang="zh-CN" altLang="en-US"/>
                        <a:t>列名</a:t>
                      </a:r>
                    </a:p>
                  </a:txBody>
                  <a:tcPr marL="68580" marR="68580" marT="0" marB="0"/>
                </a:tc>
                <a:tc>
                  <a:txBody>
                    <a:bodyPr/>
                    <a:lstStyle/>
                    <a:p>
                      <a:pPr algn="just"/>
                      <a:r>
                        <a:rPr lang="zh-CN" altLang="en-US"/>
                        <a:t>数据类型</a:t>
                      </a:r>
                    </a:p>
                  </a:txBody>
                  <a:tcPr marL="68580" marR="68580" marT="0" marB="0"/>
                </a:tc>
                <a:tc>
                  <a:txBody>
                    <a:bodyPr/>
                    <a:lstStyle/>
                    <a:p>
                      <a:pPr algn="just"/>
                      <a:r>
                        <a:rPr lang="zh-CN" altLang="en-US" dirty="0"/>
                        <a:t>注释</a:t>
                      </a:r>
                    </a:p>
                  </a:txBody>
                  <a:tcPr marL="68580" marR="68580" marT="0" marB="0"/>
                </a:tc>
                <a:tc>
                  <a:txBody>
                    <a:bodyPr/>
                    <a:lstStyle/>
                    <a:p>
                      <a:pPr algn="just"/>
                      <a:r>
                        <a:rPr lang="zh-CN" altLang="en-US"/>
                        <a:t>主键</a:t>
                      </a:r>
                    </a:p>
                  </a:txBody>
                  <a:tcPr marL="68580" marR="68580" marT="0" marB="0"/>
                </a:tc>
                <a:extLst>
                  <a:ext uri="{0D108BD9-81ED-4DB2-BD59-A6C34878D82A}">
                    <a16:rowId xmlns:a16="http://schemas.microsoft.com/office/drawing/2014/main" val="554463420"/>
                  </a:ext>
                </a:extLst>
              </a:tr>
              <a:tr h="812184">
                <a:tc>
                  <a:txBody>
                    <a:bodyPr/>
                    <a:lstStyle/>
                    <a:p>
                      <a:pPr algn="just"/>
                      <a:r>
                        <a:rPr lang="en-US" dirty="0" err="1"/>
                        <a:t>link_comment</a:t>
                      </a:r>
                      <a:endParaRPr lang="zh-CN" altLang="en-US" dirty="0"/>
                    </a:p>
                  </a:txBody>
                  <a:tcPr marL="68580" marR="68580" marT="0" marB="0"/>
                </a:tc>
                <a:tc>
                  <a:txBody>
                    <a:bodyPr/>
                    <a:lstStyle/>
                    <a:p>
                      <a:pPr algn="just"/>
                      <a:r>
                        <a:rPr lang="en-US" dirty="0"/>
                        <a:t>varchar(256)</a:t>
                      </a:r>
                      <a:endParaRPr lang="zh-CN" altLang="en-US" dirty="0"/>
                    </a:p>
                  </a:txBody>
                  <a:tcPr marL="68580" marR="68580" marT="0" marB="0"/>
                </a:tc>
                <a:tc>
                  <a:txBody>
                    <a:bodyPr/>
                    <a:lstStyle/>
                    <a:p>
                      <a:pPr algn="just"/>
                      <a:r>
                        <a:rPr lang="zh-CN" altLang="en-US"/>
                        <a:t>数据库数据源连接管理表</a:t>
                      </a:r>
                    </a:p>
                  </a:txBody>
                  <a:tcPr marL="68580" marR="68580" marT="0" marB="0"/>
                </a:tc>
                <a:tc>
                  <a:txBody>
                    <a:bodyPr/>
                    <a:lstStyle/>
                    <a:p>
                      <a:pPr algn="just"/>
                      <a:r>
                        <a:rPr lang="en-US"/>
                        <a:t> </a:t>
                      </a:r>
                      <a:endParaRPr lang="zh-CN" altLang="en-US"/>
                    </a:p>
                  </a:txBody>
                  <a:tcPr marL="68580" marR="68580" marT="0" marB="0"/>
                </a:tc>
                <a:extLst>
                  <a:ext uri="{0D108BD9-81ED-4DB2-BD59-A6C34878D82A}">
                    <a16:rowId xmlns:a16="http://schemas.microsoft.com/office/drawing/2014/main" val="2710973822"/>
                  </a:ext>
                </a:extLst>
              </a:tr>
              <a:tr h="406092">
                <a:tc>
                  <a:txBody>
                    <a:bodyPr/>
                    <a:lstStyle/>
                    <a:p>
                      <a:pPr algn="just"/>
                      <a:r>
                        <a:rPr lang="en-US"/>
                        <a:t>link_db_ip</a:t>
                      </a:r>
                      <a:endParaRPr lang="zh-CN" altLang="en-US"/>
                    </a:p>
                  </a:txBody>
                  <a:tcPr marL="68580" marR="68580" marT="0" marB="0"/>
                </a:tc>
                <a:tc>
                  <a:txBody>
                    <a:bodyPr/>
                    <a:lstStyle/>
                    <a:p>
                      <a:pPr algn="just"/>
                      <a:r>
                        <a:rPr lang="en-US"/>
                        <a:t>varchar(256)</a:t>
                      </a:r>
                      <a:endParaRPr lang="zh-CN" altLang="en-US"/>
                    </a:p>
                  </a:txBody>
                  <a:tcPr marL="68580" marR="68580" marT="0" marB="0"/>
                </a:tc>
                <a:tc>
                  <a:txBody>
                    <a:bodyPr/>
                    <a:lstStyle/>
                    <a:p>
                      <a:pPr algn="just"/>
                      <a:r>
                        <a:rPr lang="zh-CN" altLang="en-US"/>
                        <a:t>连接的</a:t>
                      </a:r>
                      <a:r>
                        <a:rPr lang="en-US"/>
                        <a:t>ip</a:t>
                      </a:r>
                      <a:endParaRPr lang="zh-CN" altLang="en-US"/>
                    </a:p>
                  </a:txBody>
                  <a:tcPr marL="68580" marR="68580" marT="0" marB="0"/>
                </a:tc>
                <a:tc>
                  <a:txBody>
                    <a:bodyPr/>
                    <a:lstStyle/>
                    <a:p>
                      <a:pPr algn="just"/>
                      <a:r>
                        <a:rPr lang="en-US"/>
                        <a:t> </a:t>
                      </a:r>
                      <a:endParaRPr lang="zh-CN" altLang="en-US"/>
                    </a:p>
                  </a:txBody>
                  <a:tcPr marL="68580" marR="68580" marT="0" marB="0"/>
                </a:tc>
                <a:extLst>
                  <a:ext uri="{0D108BD9-81ED-4DB2-BD59-A6C34878D82A}">
                    <a16:rowId xmlns:a16="http://schemas.microsoft.com/office/drawing/2014/main" val="1420174963"/>
                  </a:ext>
                </a:extLst>
              </a:tr>
              <a:tr h="406092">
                <a:tc>
                  <a:txBody>
                    <a:bodyPr/>
                    <a:lstStyle/>
                    <a:p>
                      <a:pPr algn="just"/>
                      <a:r>
                        <a:rPr lang="en-US"/>
                        <a:t>link_db_name</a:t>
                      </a:r>
                      <a:endParaRPr lang="zh-CN" altLang="en-US"/>
                    </a:p>
                  </a:txBody>
                  <a:tcPr marL="68580" marR="68580" marT="0" marB="0"/>
                </a:tc>
                <a:tc>
                  <a:txBody>
                    <a:bodyPr/>
                    <a:lstStyle/>
                    <a:p>
                      <a:pPr algn="just"/>
                      <a:r>
                        <a:rPr lang="en-US"/>
                        <a:t>varchar(256)</a:t>
                      </a:r>
                      <a:endParaRPr lang="zh-CN" altLang="en-US"/>
                    </a:p>
                  </a:txBody>
                  <a:tcPr marL="68580" marR="68580" marT="0" marB="0"/>
                </a:tc>
                <a:tc>
                  <a:txBody>
                    <a:bodyPr/>
                    <a:lstStyle/>
                    <a:p>
                      <a:pPr algn="just"/>
                      <a:r>
                        <a:rPr lang="zh-CN" altLang="en-US"/>
                        <a:t>数据库名</a:t>
                      </a:r>
                    </a:p>
                  </a:txBody>
                  <a:tcPr marL="68580" marR="68580" marT="0" marB="0"/>
                </a:tc>
                <a:tc>
                  <a:txBody>
                    <a:bodyPr/>
                    <a:lstStyle/>
                    <a:p>
                      <a:pPr algn="just"/>
                      <a:r>
                        <a:rPr lang="en-US"/>
                        <a:t> </a:t>
                      </a:r>
                      <a:endParaRPr lang="zh-CN" altLang="en-US"/>
                    </a:p>
                  </a:txBody>
                  <a:tcPr marL="68580" marR="68580" marT="0" marB="0"/>
                </a:tc>
                <a:extLst>
                  <a:ext uri="{0D108BD9-81ED-4DB2-BD59-A6C34878D82A}">
                    <a16:rowId xmlns:a16="http://schemas.microsoft.com/office/drawing/2014/main" val="277716795"/>
                  </a:ext>
                </a:extLst>
              </a:tr>
              <a:tr h="1218275">
                <a:tc>
                  <a:txBody>
                    <a:bodyPr/>
                    <a:lstStyle/>
                    <a:p>
                      <a:pPr algn="just"/>
                      <a:r>
                        <a:rPr lang="en-US"/>
                        <a:t>link_db_type</a:t>
                      </a:r>
                      <a:endParaRPr lang="zh-CN" altLang="en-US"/>
                    </a:p>
                  </a:txBody>
                  <a:tcPr marL="68580" marR="68580" marT="0" marB="0"/>
                </a:tc>
                <a:tc>
                  <a:txBody>
                    <a:bodyPr/>
                    <a:lstStyle/>
                    <a:p>
                      <a:pPr algn="just"/>
                      <a:r>
                        <a:rPr lang="en-US" dirty="0"/>
                        <a:t>varchar(256)</a:t>
                      </a:r>
                      <a:endParaRPr lang="zh-CN" altLang="en-US" dirty="0"/>
                    </a:p>
                  </a:txBody>
                  <a:tcPr marL="68580" marR="68580" marT="0" marB="0"/>
                </a:tc>
                <a:tc>
                  <a:txBody>
                    <a:bodyPr/>
                    <a:lstStyle/>
                    <a:p>
                      <a:pPr algn="just"/>
                      <a:r>
                        <a:rPr lang="zh-CN" altLang="en-US"/>
                        <a:t>数据库系统（</a:t>
                      </a:r>
                      <a:r>
                        <a:rPr lang="en-US"/>
                        <a:t>mysql</a:t>
                      </a:r>
                      <a:r>
                        <a:rPr lang="zh-CN" altLang="en-US"/>
                        <a:t>、</a:t>
                      </a:r>
                      <a:r>
                        <a:rPr lang="en-US"/>
                        <a:t>oracle</a:t>
                      </a:r>
                      <a:r>
                        <a:rPr lang="zh-CN" altLang="en-US"/>
                        <a:t>、</a:t>
                      </a:r>
                      <a:r>
                        <a:rPr lang="en-US"/>
                        <a:t>sql server</a:t>
                      </a:r>
                      <a:r>
                        <a:rPr lang="zh-CN" altLang="en-US"/>
                        <a:t>、</a:t>
                      </a:r>
                      <a:r>
                        <a:rPr lang="en-US"/>
                        <a:t>progresql</a:t>
                      </a:r>
                      <a:r>
                        <a:rPr lang="zh-CN" altLang="en-US"/>
                        <a:t>）</a:t>
                      </a:r>
                    </a:p>
                  </a:txBody>
                  <a:tcPr marL="68580" marR="68580" marT="0" marB="0"/>
                </a:tc>
                <a:tc>
                  <a:txBody>
                    <a:bodyPr/>
                    <a:lstStyle/>
                    <a:p>
                      <a:pPr algn="just"/>
                      <a:r>
                        <a:rPr lang="en-US"/>
                        <a:t> </a:t>
                      </a:r>
                      <a:endParaRPr lang="zh-CN" altLang="en-US"/>
                    </a:p>
                  </a:txBody>
                  <a:tcPr marL="68580" marR="68580" marT="0" marB="0"/>
                </a:tc>
                <a:extLst>
                  <a:ext uri="{0D108BD9-81ED-4DB2-BD59-A6C34878D82A}">
                    <a16:rowId xmlns:a16="http://schemas.microsoft.com/office/drawing/2014/main" val="570590533"/>
                  </a:ext>
                </a:extLst>
              </a:tr>
              <a:tr h="406092">
                <a:tc>
                  <a:txBody>
                    <a:bodyPr/>
                    <a:lstStyle/>
                    <a:p>
                      <a:pPr algn="just"/>
                      <a:r>
                        <a:rPr lang="en-US" dirty="0" err="1"/>
                        <a:t>link_id</a:t>
                      </a:r>
                      <a:endParaRPr lang="zh-CN" altLang="en-US" dirty="0"/>
                    </a:p>
                  </a:txBody>
                  <a:tcPr marL="68580" marR="68580" marT="0" marB="0"/>
                </a:tc>
                <a:tc>
                  <a:txBody>
                    <a:bodyPr/>
                    <a:lstStyle/>
                    <a:p>
                      <a:pPr algn="just"/>
                      <a:r>
                        <a:rPr lang="en-US"/>
                        <a:t>int</a:t>
                      </a:r>
                      <a:endParaRPr lang="zh-CN" altLang="en-US"/>
                    </a:p>
                  </a:txBody>
                  <a:tcPr marL="68580" marR="68580" marT="0" marB="0"/>
                </a:tc>
                <a:tc>
                  <a:txBody>
                    <a:bodyPr/>
                    <a:lstStyle/>
                    <a:p>
                      <a:pPr algn="just"/>
                      <a:r>
                        <a:rPr lang="zh-CN" altLang="en-US"/>
                        <a:t>数据源</a:t>
                      </a:r>
                      <a:r>
                        <a:rPr lang="en-US"/>
                        <a:t>id</a:t>
                      </a:r>
                      <a:endParaRPr lang="zh-CN" altLang="en-US"/>
                    </a:p>
                  </a:txBody>
                  <a:tcPr marL="68580" marR="68580" marT="0" marB="0"/>
                </a:tc>
                <a:tc>
                  <a:txBody>
                    <a:bodyPr/>
                    <a:lstStyle/>
                    <a:p>
                      <a:pPr algn="just"/>
                      <a:r>
                        <a:rPr lang="en-US"/>
                        <a:t>PRI</a:t>
                      </a:r>
                      <a:endParaRPr lang="zh-CN" altLang="en-US"/>
                    </a:p>
                  </a:txBody>
                  <a:tcPr marL="68580" marR="68580" marT="0" marB="0"/>
                </a:tc>
                <a:extLst>
                  <a:ext uri="{0D108BD9-81ED-4DB2-BD59-A6C34878D82A}">
                    <a16:rowId xmlns:a16="http://schemas.microsoft.com/office/drawing/2014/main" val="3194701791"/>
                  </a:ext>
                </a:extLst>
              </a:tr>
              <a:tr h="406092">
                <a:tc>
                  <a:txBody>
                    <a:bodyPr/>
                    <a:lstStyle/>
                    <a:p>
                      <a:pPr algn="just"/>
                      <a:r>
                        <a:rPr lang="en-US"/>
                        <a:t>link_password</a:t>
                      </a:r>
                      <a:endParaRPr lang="zh-CN" altLang="en-US"/>
                    </a:p>
                  </a:txBody>
                  <a:tcPr marL="68580" marR="68580" marT="0" marB="0"/>
                </a:tc>
                <a:tc>
                  <a:txBody>
                    <a:bodyPr/>
                    <a:lstStyle/>
                    <a:p>
                      <a:pPr algn="just"/>
                      <a:r>
                        <a:rPr lang="en-US"/>
                        <a:t>varchar(256)</a:t>
                      </a:r>
                      <a:endParaRPr lang="zh-CN" altLang="en-US"/>
                    </a:p>
                  </a:txBody>
                  <a:tcPr marL="68580" marR="68580" marT="0" marB="0"/>
                </a:tc>
                <a:tc>
                  <a:txBody>
                    <a:bodyPr/>
                    <a:lstStyle/>
                    <a:p>
                      <a:pPr algn="just"/>
                      <a:r>
                        <a:rPr lang="zh-CN" altLang="en-US"/>
                        <a:t>密码</a:t>
                      </a:r>
                    </a:p>
                  </a:txBody>
                  <a:tcPr marL="68580" marR="68580" marT="0" marB="0"/>
                </a:tc>
                <a:tc>
                  <a:txBody>
                    <a:bodyPr/>
                    <a:lstStyle/>
                    <a:p>
                      <a:pPr algn="just"/>
                      <a:r>
                        <a:rPr lang="en-US"/>
                        <a:t> </a:t>
                      </a:r>
                      <a:endParaRPr lang="zh-CN" altLang="en-US"/>
                    </a:p>
                  </a:txBody>
                  <a:tcPr marL="68580" marR="68580" marT="0" marB="0"/>
                </a:tc>
                <a:extLst>
                  <a:ext uri="{0D108BD9-81ED-4DB2-BD59-A6C34878D82A}">
                    <a16:rowId xmlns:a16="http://schemas.microsoft.com/office/drawing/2014/main" val="4223778917"/>
                  </a:ext>
                </a:extLst>
              </a:tr>
              <a:tr h="406092">
                <a:tc>
                  <a:txBody>
                    <a:bodyPr/>
                    <a:lstStyle/>
                    <a:p>
                      <a:pPr algn="just"/>
                      <a:r>
                        <a:rPr lang="en-US"/>
                        <a:t>link_port</a:t>
                      </a:r>
                      <a:endParaRPr lang="zh-CN" altLang="en-US"/>
                    </a:p>
                  </a:txBody>
                  <a:tcPr marL="68580" marR="68580" marT="0" marB="0"/>
                </a:tc>
                <a:tc>
                  <a:txBody>
                    <a:bodyPr/>
                    <a:lstStyle/>
                    <a:p>
                      <a:pPr algn="just"/>
                      <a:r>
                        <a:rPr lang="en-US"/>
                        <a:t>int</a:t>
                      </a:r>
                      <a:endParaRPr lang="zh-CN" altLang="en-US"/>
                    </a:p>
                  </a:txBody>
                  <a:tcPr marL="68580" marR="68580" marT="0" marB="0"/>
                </a:tc>
                <a:tc>
                  <a:txBody>
                    <a:bodyPr/>
                    <a:lstStyle/>
                    <a:p>
                      <a:pPr algn="just"/>
                      <a:r>
                        <a:rPr lang="zh-CN" altLang="en-US"/>
                        <a:t>连接端口</a:t>
                      </a:r>
                    </a:p>
                  </a:txBody>
                  <a:tcPr marL="68580" marR="68580" marT="0" marB="0"/>
                </a:tc>
                <a:tc>
                  <a:txBody>
                    <a:bodyPr/>
                    <a:lstStyle/>
                    <a:p>
                      <a:pPr algn="just"/>
                      <a:r>
                        <a:rPr lang="en-US" dirty="0"/>
                        <a:t> </a:t>
                      </a:r>
                      <a:endParaRPr lang="zh-CN" altLang="en-US" dirty="0"/>
                    </a:p>
                  </a:txBody>
                  <a:tcPr marL="68580" marR="68580" marT="0" marB="0"/>
                </a:tc>
                <a:extLst>
                  <a:ext uri="{0D108BD9-81ED-4DB2-BD59-A6C34878D82A}">
                    <a16:rowId xmlns:a16="http://schemas.microsoft.com/office/drawing/2014/main" val="1938799295"/>
                  </a:ext>
                </a:extLst>
              </a:tr>
              <a:tr h="406092">
                <a:tc>
                  <a:txBody>
                    <a:bodyPr/>
                    <a:lstStyle/>
                    <a:p>
                      <a:pPr algn="just"/>
                      <a:r>
                        <a:rPr lang="en-US"/>
                        <a:t>link_system_name</a:t>
                      </a:r>
                      <a:endParaRPr lang="zh-CN" altLang="en-US"/>
                    </a:p>
                  </a:txBody>
                  <a:tcPr marL="68580" marR="68580" marT="0" marB="0"/>
                </a:tc>
                <a:tc>
                  <a:txBody>
                    <a:bodyPr/>
                    <a:lstStyle/>
                    <a:p>
                      <a:pPr algn="just"/>
                      <a:r>
                        <a:rPr lang="en-US"/>
                        <a:t>varchar(256)</a:t>
                      </a:r>
                      <a:endParaRPr lang="zh-CN" altLang="en-US"/>
                    </a:p>
                  </a:txBody>
                  <a:tcPr marL="68580" marR="68580" marT="0" marB="0"/>
                </a:tc>
                <a:tc>
                  <a:txBody>
                    <a:bodyPr/>
                    <a:lstStyle/>
                    <a:p>
                      <a:pPr algn="just"/>
                      <a:r>
                        <a:rPr lang="zh-CN" altLang="en-US"/>
                        <a:t>数据源名称</a:t>
                      </a:r>
                    </a:p>
                  </a:txBody>
                  <a:tcPr marL="68580" marR="68580" marT="0" marB="0"/>
                </a:tc>
                <a:tc>
                  <a:txBody>
                    <a:bodyPr/>
                    <a:lstStyle/>
                    <a:p>
                      <a:pPr algn="just"/>
                      <a:r>
                        <a:rPr lang="en-US"/>
                        <a:t> </a:t>
                      </a:r>
                      <a:endParaRPr lang="zh-CN" altLang="en-US"/>
                    </a:p>
                  </a:txBody>
                  <a:tcPr marL="68580" marR="68580" marT="0" marB="0"/>
                </a:tc>
                <a:extLst>
                  <a:ext uri="{0D108BD9-81ED-4DB2-BD59-A6C34878D82A}">
                    <a16:rowId xmlns:a16="http://schemas.microsoft.com/office/drawing/2014/main" val="2495784306"/>
                  </a:ext>
                </a:extLst>
              </a:tr>
              <a:tr h="406092">
                <a:tc>
                  <a:txBody>
                    <a:bodyPr/>
                    <a:lstStyle/>
                    <a:p>
                      <a:pPr algn="just"/>
                      <a:r>
                        <a:rPr lang="en-US"/>
                        <a:t>link_user_name</a:t>
                      </a:r>
                      <a:endParaRPr lang="zh-CN" altLang="en-US"/>
                    </a:p>
                  </a:txBody>
                  <a:tcPr marL="68580" marR="68580" marT="0" marB="0"/>
                </a:tc>
                <a:tc>
                  <a:txBody>
                    <a:bodyPr/>
                    <a:lstStyle/>
                    <a:p>
                      <a:pPr algn="just"/>
                      <a:r>
                        <a:rPr lang="en-US"/>
                        <a:t>varchar(256)</a:t>
                      </a:r>
                      <a:endParaRPr lang="zh-CN" altLang="en-US"/>
                    </a:p>
                  </a:txBody>
                  <a:tcPr marL="68580" marR="68580" marT="0" marB="0"/>
                </a:tc>
                <a:tc>
                  <a:txBody>
                    <a:bodyPr/>
                    <a:lstStyle/>
                    <a:p>
                      <a:pPr algn="just"/>
                      <a:r>
                        <a:rPr lang="zh-CN" altLang="en-US"/>
                        <a:t>用户名</a:t>
                      </a:r>
                    </a:p>
                  </a:txBody>
                  <a:tcPr marL="68580" marR="68580" marT="0" marB="0"/>
                </a:tc>
                <a:tc>
                  <a:txBody>
                    <a:bodyPr/>
                    <a:lstStyle/>
                    <a:p>
                      <a:pPr algn="just"/>
                      <a:r>
                        <a:rPr lang="en-US"/>
                        <a:t> </a:t>
                      </a:r>
                      <a:endParaRPr lang="zh-CN" altLang="en-US"/>
                    </a:p>
                  </a:txBody>
                  <a:tcPr marL="68580" marR="68580" marT="0" marB="0"/>
                </a:tc>
                <a:extLst>
                  <a:ext uri="{0D108BD9-81ED-4DB2-BD59-A6C34878D82A}">
                    <a16:rowId xmlns:a16="http://schemas.microsoft.com/office/drawing/2014/main" val="386759319"/>
                  </a:ext>
                </a:extLst>
              </a:tr>
              <a:tr h="406092">
                <a:tc>
                  <a:txBody>
                    <a:bodyPr/>
                    <a:lstStyle/>
                    <a:p>
                      <a:pPr algn="just"/>
                      <a:r>
                        <a:rPr lang="en-US"/>
                        <a:t>user_id</a:t>
                      </a:r>
                      <a:endParaRPr lang="zh-CN" altLang="en-US"/>
                    </a:p>
                  </a:txBody>
                  <a:tcPr marL="68580" marR="68580" marT="0" marB="0"/>
                </a:tc>
                <a:tc>
                  <a:txBody>
                    <a:bodyPr/>
                    <a:lstStyle/>
                    <a:p>
                      <a:pPr algn="just"/>
                      <a:r>
                        <a:rPr lang="en-US"/>
                        <a:t>int</a:t>
                      </a:r>
                      <a:endParaRPr lang="zh-CN" altLang="en-US"/>
                    </a:p>
                  </a:txBody>
                  <a:tcPr marL="68580" marR="68580" marT="0" marB="0"/>
                </a:tc>
                <a:tc>
                  <a:txBody>
                    <a:bodyPr/>
                    <a:lstStyle/>
                    <a:p>
                      <a:pPr algn="just"/>
                      <a:r>
                        <a:rPr lang="zh-CN" altLang="en-US"/>
                        <a:t>数据源对应的用户</a:t>
                      </a:r>
                      <a:r>
                        <a:rPr lang="en-US"/>
                        <a:t>id</a:t>
                      </a:r>
                      <a:endParaRPr lang="zh-CN" altLang="en-US"/>
                    </a:p>
                  </a:txBody>
                  <a:tcPr marL="68580" marR="68580" marT="0" marB="0"/>
                </a:tc>
                <a:tc>
                  <a:txBody>
                    <a:bodyPr/>
                    <a:lstStyle/>
                    <a:p>
                      <a:pPr algn="just"/>
                      <a:r>
                        <a:rPr lang="en-US" dirty="0"/>
                        <a:t> </a:t>
                      </a:r>
                      <a:endParaRPr lang="zh-CN" altLang="en-US" dirty="0"/>
                    </a:p>
                  </a:txBody>
                  <a:tcPr marL="68580" marR="68580" marT="0" marB="0"/>
                </a:tc>
                <a:extLst>
                  <a:ext uri="{0D108BD9-81ED-4DB2-BD59-A6C34878D82A}">
                    <a16:rowId xmlns:a16="http://schemas.microsoft.com/office/drawing/2014/main" val="1990721186"/>
                  </a:ext>
                </a:extLst>
              </a:tr>
            </a:tbl>
          </a:graphicData>
        </a:graphic>
      </p:graphicFrame>
    </p:spTree>
    <p:extLst>
      <p:ext uri="{BB962C8B-B14F-4D97-AF65-F5344CB8AC3E}">
        <p14:creationId xmlns:p14="http://schemas.microsoft.com/office/powerpoint/2010/main" val="1614284315"/>
      </p:ext>
    </p:extLst>
  </p:cSld>
  <p:clrMapOvr>
    <a:masterClrMapping/>
  </p:clrMapOvr>
  <mc:AlternateContent xmlns:mc="http://schemas.openxmlformats.org/markup-compatibility/2006" xmlns:p14="http://schemas.microsoft.com/office/powerpoint/2010/main">
    <mc:Choice Requires="p14">
      <p:transition p14:dur="0" advTm="2000"/>
    </mc:Choice>
    <mc:Fallback xmlns="">
      <p:transition advTm="2000"/>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 name="图片 6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10939" y="124691"/>
            <a:ext cx="6271269" cy="748146"/>
          </a:xfrm>
          <a:prstGeom prst="rect">
            <a:avLst/>
          </a:prstGeom>
        </p:spPr>
      </p:pic>
      <p:sp>
        <p:nvSpPr>
          <p:cNvPr id="5" name="文本框 4">
            <a:extLst>
              <a:ext uri="{FF2B5EF4-FFF2-40B4-BE49-F238E27FC236}">
                <a16:creationId xmlns:a16="http://schemas.microsoft.com/office/drawing/2014/main" id="{EFBE92B8-383B-BA77-3A19-0955810AF7F2}"/>
              </a:ext>
            </a:extLst>
          </p:cNvPr>
          <p:cNvSpPr txBox="1"/>
          <p:nvPr/>
        </p:nvSpPr>
        <p:spPr>
          <a:xfrm>
            <a:off x="1869662" y="3258"/>
            <a:ext cx="9599084" cy="923330"/>
          </a:xfrm>
          <a:prstGeom prst="rect">
            <a:avLst/>
          </a:prstGeom>
          <a:noFill/>
        </p:spPr>
        <p:txBody>
          <a:bodyPr wrap="square" rtlCol="0">
            <a:spAutoFit/>
          </a:bodyPr>
          <a:lstStyle/>
          <a:p>
            <a:r>
              <a:rPr lang="zh-CN" altLang="en-US" sz="5400" b="1" dirty="0">
                <a:solidFill>
                  <a:schemeClr val="bg1"/>
                </a:solidFill>
              </a:rPr>
              <a:t>数据库设计 </a:t>
            </a:r>
            <a:r>
              <a:rPr lang="en-US" altLang="zh-CN" sz="5400" b="1" dirty="0">
                <a:solidFill>
                  <a:schemeClr val="bg1"/>
                </a:solidFill>
              </a:rPr>
              <a:t>– </a:t>
            </a:r>
            <a:r>
              <a:rPr lang="zh-CN" altLang="en-US" sz="5400" b="1" dirty="0">
                <a:solidFill>
                  <a:schemeClr val="bg1"/>
                </a:solidFill>
              </a:rPr>
              <a:t>导出</a:t>
            </a:r>
            <a:r>
              <a:rPr lang="zh-CN" altLang="zh-CN" sz="5400" b="1" dirty="0">
                <a:solidFill>
                  <a:schemeClr val="bg1"/>
                </a:solidFill>
              </a:rPr>
              <a:t>历史记录表</a:t>
            </a:r>
          </a:p>
        </p:txBody>
      </p:sp>
      <p:graphicFrame>
        <p:nvGraphicFramePr>
          <p:cNvPr id="2" name="表格 1">
            <a:extLst>
              <a:ext uri="{FF2B5EF4-FFF2-40B4-BE49-F238E27FC236}">
                <a16:creationId xmlns:a16="http://schemas.microsoft.com/office/drawing/2014/main" id="{BF2AE2F1-3836-F5F4-2DC5-3CC7C5C04E5B}"/>
              </a:ext>
            </a:extLst>
          </p:cNvPr>
          <p:cNvGraphicFramePr>
            <a:graphicFrameLocks noGrp="1"/>
          </p:cNvGraphicFramePr>
          <p:nvPr>
            <p:extLst>
              <p:ext uri="{D42A27DB-BD31-4B8C-83A1-F6EECF244321}">
                <p14:modId xmlns:p14="http://schemas.microsoft.com/office/powerpoint/2010/main" val="2489479843"/>
              </p:ext>
            </p:extLst>
          </p:nvPr>
        </p:nvGraphicFramePr>
        <p:xfrm>
          <a:off x="123985" y="1048021"/>
          <a:ext cx="11716718" cy="5546512"/>
        </p:xfrm>
        <a:graphic>
          <a:graphicData uri="http://schemas.openxmlformats.org/drawingml/2006/table">
            <a:tbl>
              <a:tblPr firstRow="1" firstCol="1" bandRow="1">
                <a:tableStyleId>{5C22544A-7EE6-4342-B048-85BDC9FD1C3A}</a:tableStyleId>
              </a:tblPr>
              <a:tblGrid>
                <a:gridCol w="2928492">
                  <a:extLst>
                    <a:ext uri="{9D8B030D-6E8A-4147-A177-3AD203B41FA5}">
                      <a16:colId xmlns:a16="http://schemas.microsoft.com/office/drawing/2014/main" val="1072976266"/>
                    </a:ext>
                  </a:extLst>
                </a:gridCol>
                <a:gridCol w="2928492">
                  <a:extLst>
                    <a:ext uri="{9D8B030D-6E8A-4147-A177-3AD203B41FA5}">
                      <a16:colId xmlns:a16="http://schemas.microsoft.com/office/drawing/2014/main" val="3598244830"/>
                    </a:ext>
                  </a:extLst>
                </a:gridCol>
                <a:gridCol w="3999939">
                  <a:extLst>
                    <a:ext uri="{9D8B030D-6E8A-4147-A177-3AD203B41FA5}">
                      <a16:colId xmlns:a16="http://schemas.microsoft.com/office/drawing/2014/main" val="3829765432"/>
                    </a:ext>
                  </a:extLst>
                </a:gridCol>
                <a:gridCol w="1859795">
                  <a:extLst>
                    <a:ext uri="{9D8B030D-6E8A-4147-A177-3AD203B41FA5}">
                      <a16:colId xmlns:a16="http://schemas.microsoft.com/office/drawing/2014/main" val="3287456470"/>
                    </a:ext>
                  </a:extLst>
                </a:gridCol>
              </a:tblGrid>
              <a:tr h="346657">
                <a:tc>
                  <a:txBody>
                    <a:bodyPr/>
                    <a:lstStyle/>
                    <a:p>
                      <a:pPr algn="just"/>
                      <a:r>
                        <a:rPr lang="zh-CN" sz="1800" kern="100">
                          <a:effectLst/>
                        </a:rPr>
                        <a:t>列名</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zh-CN" sz="1800" kern="100">
                          <a:effectLst/>
                        </a:rPr>
                        <a:t>数据类型</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zh-CN" sz="1800" kern="100">
                          <a:effectLst/>
                        </a:rPr>
                        <a:t>注释</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zh-CN" sz="1800" kern="100">
                          <a:effectLst/>
                        </a:rPr>
                        <a:t>主键</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508021251"/>
                  </a:ext>
                </a:extLst>
              </a:tr>
              <a:tr h="346657">
                <a:tc>
                  <a:txBody>
                    <a:bodyPr/>
                    <a:lstStyle/>
                    <a:p>
                      <a:pPr algn="just"/>
                      <a:r>
                        <a:rPr lang="en-US" sz="1800" kern="100">
                          <a:effectLst/>
                        </a:rPr>
                        <a:t>data_count</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800" kern="100">
                          <a:effectLst/>
                        </a:rPr>
                        <a:t>int</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zh-CN" sz="1800" kern="100">
                          <a:effectLst/>
                        </a:rPr>
                        <a:t>数据量</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800" kern="100">
                          <a:effectLst/>
                        </a:rPr>
                        <a:t> </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8454622"/>
                  </a:ext>
                </a:extLst>
              </a:tr>
              <a:tr h="346657">
                <a:tc>
                  <a:txBody>
                    <a:bodyPr/>
                    <a:lstStyle/>
                    <a:p>
                      <a:pPr algn="just"/>
                      <a:r>
                        <a:rPr lang="en-US" sz="1800" kern="100">
                          <a:effectLst/>
                        </a:rPr>
                        <a:t>export_path</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800" kern="100">
                          <a:effectLst/>
                        </a:rPr>
                        <a:t>varchar(64)</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zh-CN" sz="1800" kern="100">
                          <a:effectLst/>
                        </a:rPr>
                        <a:t>导出路径</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800" kern="100">
                          <a:effectLst/>
                        </a:rPr>
                        <a:t> </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324852335"/>
                  </a:ext>
                </a:extLst>
              </a:tr>
              <a:tr h="693314">
                <a:tc>
                  <a:txBody>
                    <a:bodyPr/>
                    <a:lstStyle/>
                    <a:p>
                      <a:pPr algn="just"/>
                      <a:r>
                        <a:rPr lang="en-US" sz="1800" kern="100">
                          <a:effectLst/>
                        </a:rPr>
                        <a:t>export_type</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800" kern="100">
                          <a:effectLst/>
                        </a:rPr>
                        <a:t>varchar(64)</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zh-CN" sz="1800" kern="100" dirty="0">
                          <a:effectLst/>
                        </a:rPr>
                        <a:t>导出类型，</a:t>
                      </a:r>
                      <a:r>
                        <a:rPr lang="en-US" sz="1800" kern="100" dirty="0">
                          <a:effectLst/>
                        </a:rPr>
                        <a:t>txt</a:t>
                      </a:r>
                      <a:r>
                        <a:rPr lang="zh-CN" sz="1800" kern="100" dirty="0">
                          <a:effectLst/>
                        </a:rPr>
                        <a:t>、</a:t>
                      </a:r>
                      <a:r>
                        <a:rPr lang="en-US" sz="1800" kern="100" dirty="0">
                          <a:effectLst/>
                        </a:rPr>
                        <a:t>binary</a:t>
                      </a:r>
                      <a:r>
                        <a:rPr lang="zh-CN" sz="1800" kern="100" dirty="0">
                          <a:effectLst/>
                        </a:rPr>
                        <a:t>、</a:t>
                      </a:r>
                      <a:r>
                        <a:rPr lang="en-US" sz="1800" kern="100" dirty="0">
                          <a:effectLst/>
                        </a:rPr>
                        <a:t>xlsx</a:t>
                      </a:r>
                      <a:r>
                        <a:rPr lang="zh-CN" sz="1800" kern="100" dirty="0">
                          <a:effectLst/>
                        </a:rPr>
                        <a:t>、</a:t>
                      </a:r>
                      <a:r>
                        <a:rPr lang="en-US" sz="1800" kern="100" dirty="0" err="1">
                          <a:effectLst/>
                        </a:rPr>
                        <a:t>xls</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800" kern="100">
                          <a:effectLst/>
                        </a:rPr>
                        <a:t> </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053361181"/>
                  </a:ext>
                </a:extLst>
              </a:tr>
              <a:tr h="346657">
                <a:tc>
                  <a:txBody>
                    <a:bodyPr/>
                    <a:lstStyle/>
                    <a:p>
                      <a:pPr algn="just"/>
                      <a:r>
                        <a:rPr lang="en-US" sz="1800" kern="100">
                          <a:effectLst/>
                        </a:rPr>
                        <a:t>field_count</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800" kern="100" dirty="0">
                          <a:effectLst/>
                        </a:rPr>
                        <a:t>int</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zh-CN" sz="1800" kern="100">
                          <a:effectLst/>
                        </a:rPr>
                        <a:t>字段总数</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800" kern="100">
                          <a:effectLst/>
                        </a:rPr>
                        <a:t> </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778515246"/>
                  </a:ext>
                </a:extLst>
              </a:tr>
              <a:tr h="346657">
                <a:tc>
                  <a:txBody>
                    <a:bodyPr/>
                    <a:lstStyle/>
                    <a:p>
                      <a:pPr algn="just"/>
                      <a:r>
                        <a:rPr lang="en-US" sz="1800" kern="100">
                          <a:effectLst/>
                        </a:rPr>
                        <a:t>filter_criteria</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800" kern="100">
                          <a:effectLst/>
                        </a:rPr>
                        <a:t>varchar(255)</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zh-CN" sz="1800" kern="100">
                          <a:effectLst/>
                        </a:rPr>
                        <a:t>过滤条件</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800" kern="100">
                          <a:effectLst/>
                        </a:rPr>
                        <a:t> </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01033462"/>
                  </a:ext>
                </a:extLst>
              </a:tr>
              <a:tr h="693314">
                <a:tc>
                  <a:txBody>
                    <a:bodyPr/>
                    <a:lstStyle/>
                    <a:p>
                      <a:pPr algn="just"/>
                      <a:r>
                        <a:rPr lang="en-US" sz="1800" kern="100">
                          <a:effectLst/>
                        </a:rPr>
                        <a:t>gather_state</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800" kern="100" dirty="0">
                          <a:effectLst/>
                        </a:rPr>
                        <a:t>int unsigned</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zh-CN" sz="1800" kern="100">
                          <a:effectLst/>
                        </a:rPr>
                        <a:t>采集状态，</a:t>
                      </a:r>
                      <a:r>
                        <a:rPr lang="en-US" sz="1800" kern="100">
                          <a:effectLst/>
                        </a:rPr>
                        <a:t>0</a:t>
                      </a:r>
                      <a:r>
                        <a:rPr lang="zh-CN" sz="1800" kern="100">
                          <a:effectLst/>
                        </a:rPr>
                        <a:t>：失败，</a:t>
                      </a:r>
                      <a:r>
                        <a:rPr lang="en-US" sz="1800" kern="100">
                          <a:effectLst/>
                        </a:rPr>
                        <a:t>1</a:t>
                      </a:r>
                      <a:r>
                        <a:rPr lang="zh-CN" sz="1800" kern="100">
                          <a:effectLst/>
                        </a:rPr>
                        <a:t>：成功</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800" kern="100">
                          <a:effectLst/>
                        </a:rPr>
                        <a:t> </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356992136"/>
                  </a:ext>
                </a:extLst>
              </a:tr>
              <a:tr h="346657">
                <a:tc>
                  <a:txBody>
                    <a:bodyPr/>
                    <a:lstStyle/>
                    <a:p>
                      <a:pPr algn="just"/>
                      <a:r>
                        <a:rPr lang="en-US" sz="1800" kern="100">
                          <a:effectLst/>
                        </a:rPr>
                        <a:t>gather_time</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800" kern="100">
                          <a:effectLst/>
                        </a:rPr>
                        <a:t>datetime</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zh-CN" sz="1800" kern="100">
                          <a:effectLst/>
                        </a:rPr>
                        <a:t>采集日期</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800" kern="100">
                          <a:effectLst/>
                        </a:rPr>
                        <a:t> </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69022377"/>
                  </a:ext>
                </a:extLst>
              </a:tr>
              <a:tr h="693314">
                <a:tc>
                  <a:txBody>
                    <a:bodyPr/>
                    <a:lstStyle/>
                    <a:p>
                      <a:pPr algn="just"/>
                      <a:r>
                        <a:rPr lang="en-US" sz="1800" kern="100">
                          <a:effectLst/>
                        </a:rPr>
                        <a:t>gather_type</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800" kern="100">
                          <a:effectLst/>
                        </a:rPr>
                        <a:t>int unsigned</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zh-CN" sz="1800" kern="100">
                          <a:effectLst/>
                        </a:rPr>
                        <a:t>采集方式，</a:t>
                      </a:r>
                      <a:r>
                        <a:rPr lang="en-US" sz="1800" kern="100">
                          <a:effectLst/>
                        </a:rPr>
                        <a:t>0</a:t>
                      </a:r>
                      <a:r>
                        <a:rPr lang="zh-CN" sz="1800" kern="100">
                          <a:effectLst/>
                        </a:rPr>
                        <a:t>：增量，</a:t>
                      </a:r>
                      <a:r>
                        <a:rPr lang="en-US" sz="1800" kern="100">
                          <a:effectLst/>
                        </a:rPr>
                        <a:t>1</a:t>
                      </a:r>
                      <a:r>
                        <a:rPr lang="zh-CN" sz="1800" kern="100">
                          <a:effectLst/>
                        </a:rPr>
                        <a:t>：全量</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800" kern="100">
                          <a:effectLst/>
                        </a:rPr>
                        <a:t> </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191664284"/>
                  </a:ext>
                </a:extLst>
              </a:tr>
              <a:tr h="346657">
                <a:tc>
                  <a:txBody>
                    <a:bodyPr/>
                    <a:lstStyle/>
                    <a:p>
                      <a:pPr algn="just"/>
                      <a:r>
                        <a:rPr lang="en-US" sz="1800" kern="100">
                          <a:effectLst/>
                        </a:rPr>
                        <a:t>history_id</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800" kern="100">
                          <a:effectLst/>
                        </a:rPr>
                        <a:t>int</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zh-CN" sz="1800" kern="100" dirty="0">
                          <a:effectLst/>
                        </a:rPr>
                        <a:t>历史记录</a:t>
                      </a:r>
                      <a:r>
                        <a:rPr lang="en-US" sz="1800" kern="100" dirty="0">
                          <a:effectLst/>
                        </a:rPr>
                        <a:t>id</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800" kern="100">
                          <a:effectLst/>
                        </a:rPr>
                        <a:t>PRI</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450586378"/>
                  </a:ext>
                </a:extLst>
              </a:tr>
              <a:tr h="346657">
                <a:tc>
                  <a:txBody>
                    <a:bodyPr/>
                    <a:lstStyle/>
                    <a:p>
                      <a:pPr algn="just"/>
                      <a:r>
                        <a:rPr lang="en-US" sz="1800" kern="100">
                          <a:effectLst/>
                        </a:rPr>
                        <a:t>link_id</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800" kern="100">
                          <a:effectLst/>
                        </a:rPr>
                        <a:t>int</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zh-CN" sz="1800" kern="100">
                          <a:effectLst/>
                        </a:rPr>
                        <a:t>对应的数据库连接</a:t>
                      </a:r>
                      <a:r>
                        <a:rPr lang="en-US" sz="1800" kern="100">
                          <a:effectLst/>
                        </a:rPr>
                        <a:t>id</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800" kern="100">
                          <a:effectLst/>
                        </a:rPr>
                        <a:t>MUL</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071705613"/>
                  </a:ext>
                </a:extLst>
              </a:tr>
              <a:tr h="346657">
                <a:tc>
                  <a:txBody>
                    <a:bodyPr/>
                    <a:lstStyle/>
                    <a:p>
                      <a:pPr algn="just"/>
                      <a:r>
                        <a:rPr lang="en-US" sz="1800" kern="100">
                          <a:effectLst/>
                        </a:rPr>
                        <a:t>table_comment</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800" kern="100">
                          <a:effectLst/>
                        </a:rPr>
                        <a:t>varchar(255)</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zh-CN" sz="1800" kern="100">
                          <a:effectLst/>
                        </a:rPr>
                        <a:t>表注释</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800" kern="100">
                          <a:effectLst/>
                        </a:rPr>
                        <a:t> </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76779352"/>
                  </a:ext>
                </a:extLst>
              </a:tr>
              <a:tr h="346657">
                <a:tc>
                  <a:txBody>
                    <a:bodyPr/>
                    <a:lstStyle/>
                    <a:p>
                      <a:pPr algn="just"/>
                      <a:r>
                        <a:rPr lang="en-US" sz="1800" kern="100">
                          <a:effectLst/>
                        </a:rPr>
                        <a:t>table_name</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800" kern="100">
                          <a:effectLst/>
                        </a:rPr>
                        <a:t>varchar(255)</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zh-CN" sz="1800" kern="100">
                          <a:effectLst/>
                        </a:rPr>
                        <a:t>表名</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800" kern="100" dirty="0">
                          <a:effectLst/>
                        </a:rPr>
                        <a:t> </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048051365"/>
                  </a:ext>
                </a:extLst>
              </a:tr>
            </a:tbl>
          </a:graphicData>
        </a:graphic>
      </p:graphicFrame>
    </p:spTree>
    <p:extLst>
      <p:ext uri="{BB962C8B-B14F-4D97-AF65-F5344CB8AC3E}">
        <p14:creationId xmlns:p14="http://schemas.microsoft.com/office/powerpoint/2010/main" val="3846774804"/>
      </p:ext>
    </p:extLst>
  </p:cSld>
  <p:clrMapOvr>
    <a:masterClrMapping/>
  </p:clrMapOvr>
  <mc:AlternateContent xmlns:mc="http://schemas.openxmlformats.org/markup-compatibility/2006" xmlns:p14="http://schemas.microsoft.com/office/powerpoint/2010/main">
    <mc:Choice Requires="p14">
      <p:transition p14:dur="0" advTm="2000"/>
    </mc:Choice>
    <mc:Fallback xmlns="">
      <p:transition advTm="2000"/>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 name="图片 6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10939" y="124691"/>
            <a:ext cx="6271269" cy="748146"/>
          </a:xfrm>
          <a:prstGeom prst="rect">
            <a:avLst/>
          </a:prstGeom>
        </p:spPr>
      </p:pic>
      <p:sp>
        <p:nvSpPr>
          <p:cNvPr id="5" name="文本框 4">
            <a:extLst>
              <a:ext uri="{FF2B5EF4-FFF2-40B4-BE49-F238E27FC236}">
                <a16:creationId xmlns:a16="http://schemas.microsoft.com/office/drawing/2014/main" id="{EFBE92B8-383B-BA77-3A19-0955810AF7F2}"/>
              </a:ext>
            </a:extLst>
          </p:cNvPr>
          <p:cNvSpPr txBox="1"/>
          <p:nvPr/>
        </p:nvSpPr>
        <p:spPr>
          <a:xfrm>
            <a:off x="1869662" y="3258"/>
            <a:ext cx="9599084" cy="923330"/>
          </a:xfrm>
          <a:prstGeom prst="rect">
            <a:avLst/>
          </a:prstGeom>
          <a:noFill/>
        </p:spPr>
        <p:txBody>
          <a:bodyPr wrap="square" rtlCol="0">
            <a:spAutoFit/>
          </a:bodyPr>
          <a:lstStyle/>
          <a:p>
            <a:r>
              <a:rPr lang="zh-CN" altLang="en-US" sz="5400" b="1" dirty="0">
                <a:solidFill>
                  <a:schemeClr val="bg1"/>
                </a:solidFill>
              </a:rPr>
              <a:t>数据库设计 </a:t>
            </a:r>
            <a:r>
              <a:rPr lang="en-US" altLang="zh-CN" sz="5400" b="1" dirty="0">
                <a:solidFill>
                  <a:schemeClr val="bg1"/>
                </a:solidFill>
              </a:rPr>
              <a:t>– </a:t>
            </a:r>
            <a:r>
              <a:rPr lang="zh-CN" altLang="zh-CN" sz="5400" b="1" dirty="0">
                <a:solidFill>
                  <a:schemeClr val="bg1"/>
                </a:solidFill>
              </a:rPr>
              <a:t>历史记录</a:t>
            </a:r>
            <a:r>
              <a:rPr lang="zh-CN" altLang="en-US" sz="5400" b="1" dirty="0">
                <a:solidFill>
                  <a:schemeClr val="bg1"/>
                </a:solidFill>
              </a:rPr>
              <a:t>详情表</a:t>
            </a:r>
            <a:endParaRPr lang="zh-CN" altLang="zh-CN" sz="5400" b="1" dirty="0">
              <a:solidFill>
                <a:schemeClr val="bg1"/>
              </a:solidFill>
            </a:endParaRPr>
          </a:p>
        </p:txBody>
      </p:sp>
      <p:graphicFrame>
        <p:nvGraphicFramePr>
          <p:cNvPr id="3" name="表格 2">
            <a:extLst>
              <a:ext uri="{FF2B5EF4-FFF2-40B4-BE49-F238E27FC236}">
                <a16:creationId xmlns:a16="http://schemas.microsoft.com/office/drawing/2014/main" id="{AB1EC9C7-6F3A-19BB-B339-AA37B234D9F8}"/>
              </a:ext>
            </a:extLst>
          </p:cNvPr>
          <p:cNvGraphicFramePr>
            <a:graphicFrameLocks noGrp="1"/>
          </p:cNvGraphicFramePr>
          <p:nvPr>
            <p:extLst>
              <p:ext uri="{D42A27DB-BD31-4B8C-83A1-F6EECF244321}">
                <p14:modId xmlns:p14="http://schemas.microsoft.com/office/powerpoint/2010/main" val="852632504"/>
              </p:ext>
            </p:extLst>
          </p:nvPr>
        </p:nvGraphicFramePr>
        <p:xfrm>
          <a:off x="127871" y="994270"/>
          <a:ext cx="11805823" cy="5577010"/>
        </p:xfrm>
        <a:graphic>
          <a:graphicData uri="http://schemas.openxmlformats.org/drawingml/2006/table">
            <a:tbl>
              <a:tblPr firstRow="1" firstCol="1" bandRow="1">
                <a:tableStyleId>{5C22544A-7EE6-4342-B048-85BDC9FD1C3A}</a:tableStyleId>
              </a:tblPr>
              <a:tblGrid>
                <a:gridCol w="2950763">
                  <a:extLst>
                    <a:ext uri="{9D8B030D-6E8A-4147-A177-3AD203B41FA5}">
                      <a16:colId xmlns:a16="http://schemas.microsoft.com/office/drawing/2014/main" val="2607357450"/>
                    </a:ext>
                  </a:extLst>
                </a:gridCol>
                <a:gridCol w="2950763">
                  <a:extLst>
                    <a:ext uri="{9D8B030D-6E8A-4147-A177-3AD203B41FA5}">
                      <a16:colId xmlns:a16="http://schemas.microsoft.com/office/drawing/2014/main" val="2540133669"/>
                    </a:ext>
                  </a:extLst>
                </a:gridCol>
                <a:gridCol w="4436214">
                  <a:extLst>
                    <a:ext uri="{9D8B030D-6E8A-4147-A177-3AD203B41FA5}">
                      <a16:colId xmlns:a16="http://schemas.microsoft.com/office/drawing/2014/main" val="752797864"/>
                    </a:ext>
                  </a:extLst>
                </a:gridCol>
                <a:gridCol w="1468083">
                  <a:extLst>
                    <a:ext uri="{9D8B030D-6E8A-4147-A177-3AD203B41FA5}">
                      <a16:colId xmlns:a16="http://schemas.microsoft.com/office/drawing/2014/main" val="1923947106"/>
                    </a:ext>
                  </a:extLst>
                </a:gridCol>
              </a:tblGrid>
              <a:tr h="832448">
                <a:tc>
                  <a:txBody>
                    <a:bodyPr/>
                    <a:lstStyle/>
                    <a:p>
                      <a:pPr algn="just"/>
                      <a:r>
                        <a:rPr lang="zh-CN" sz="2000" kern="100" dirty="0">
                          <a:effectLst/>
                        </a:rPr>
                        <a:t>列名</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zh-CN" sz="2000" kern="100">
                          <a:effectLst/>
                        </a:rPr>
                        <a:t>数据类型</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zh-CN" sz="2000" kern="100">
                          <a:effectLst/>
                        </a:rPr>
                        <a:t>注释</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zh-CN" sz="2000" kern="100">
                          <a:effectLst/>
                        </a:rPr>
                        <a:t>主键</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573412426"/>
                  </a:ext>
                </a:extLst>
              </a:tr>
              <a:tr h="677794">
                <a:tc>
                  <a:txBody>
                    <a:bodyPr/>
                    <a:lstStyle/>
                    <a:p>
                      <a:pPr algn="just"/>
                      <a:r>
                        <a:rPr lang="en-US" sz="2000" kern="100">
                          <a:effectLst/>
                        </a:rPr>
                        <a:t>field_comment</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2000" kern="100">
                          <a:effectLst/>
                        </a:rPr>
                        <a:t>varchar(64)</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zh-CN" sz="2000" kern="100">
                          <a:effectLst/>
                        </a:rPr>
                        <a:t>导出字段的注释</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2000" kern="100">
                          <a:effectLst/>
                        </a:rPr>
                        <a:t> </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409730161"/>
                  </a:ext>
                </a:extLst>
              </a:tr>
              <a:tr h="677794">
                <a:tc>
                  <a:txBody>
                    <a:bodyPr/>
                    <a:lstStyle/>
                    <a:p>
                      <a:pPr algn="just"/>
                      <a:r>
                        <a:rPr lang="en-US" sz="2000" kern="100">
                          <a:effectLst/>
                        </a:rPr>
                        <a:t>field_length</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2000" kern="100">
                          <a:effectLst/>
                        </a:rPr>
                        <a:t>int</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zh-CN" sz="2000" kern="100">
                          <a:effectLst/>
                        </a:rPr>
                        <a:t>导出字段的数据长度</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2000" kern="100">
                          <a:effectLst/>
                        </a:rPr>
                        <a:t> </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408867361"/>
                  </a:ext>
                </a:extLst>
              </a:tr>
              <a:tr h="677794">
                <a:tc>
                  <a:txBody>
                    <a:bodyPr/>
                    <a:lstStyle/>
                    <a:p>
                      <a:pPr algn="just"/>
                      <a:r>
                        <a:rPr lang="en-US" sz="2000" kern="100">
                          <a:effectLst/>
                        </a:rPr>
                        <a:t>field_name</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2000" kern="100">
                          <a:effectLst/>
                        </a:rPr>
                        <a:t>varchar(64)</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zh-CN" sz="2000" kern="100">
                          <a:effectLst/>
                        </a:rPr>
                        <a:t>导出字段的名字</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2000" kern="100">
                          <a:effectLst/>
                        </a:rPr>
                        <a:t> </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801276657"/>
                  </a:ext>
                </a:extLst>
              </a:tr>
              <a:tr h="677794">
                <a:tc>
                  <a:txBody>
                    <a:bodyPr/>
                    <a:lstStyle/>
                    <a:p>
                      <a:pPr algn="just"/>
                      <a:r>
                        <a:rPr lang="en-US" sz="2000" kern="100">
                          <a:effectLst/>
                        </a:rPr>
                        <a:t>field_type</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2000" kern="100">
                          <a:effectLst/>
                        </a:rPr>
                        <a:t>varchar(64)</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zh-CN" sz="2000" kern="100" dirty="0">
                          <a:effectLst/>
                        </a:rPr>
                        <a:t>导出字段的数据类型</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2000" kern="100">
                          <a:effectLst/>
                        </a:rPr>
                        <a:t> </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800276602"/>
                  </a:ext>
                </a:extLst>
              </a:tr>
              <a:tr h="1355592">
                <a:tc>
                  <a:txBody>
                    <a:bodyPr/>
                    <a:lstStyle/>
                    <a:p>
                      <a:pPr algn="just"/>
                      <a:r>
                        <a:rPr lang="en-US" sz="2000" kern="100" dirty="0" err="1">
                          <a:effectLst/>
                        </a:rPr>
                        <a:t>history_id</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2000" kern="100">
                          <a:effectLst/>
                        </a:rPr>
                        <a:t>int</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zh-CN" sz="2000" kern="100">
                          <a:effectLst/>
                        </a:rPr>
                        <a:t>外键，对应历史记录的主键</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2000" kern="100">
                          <a:effectLst/>
                        </a:rPr>
                        <a:t>MUL</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429015561"/>
                  </a:ext>
                </a:extLst>
              </a:tr>
              <a:tr h="677794">
                <a:tc>
                  <a:txBody>
                    <a:bodyPr/>
                    <a:lstStyle/>
                    <a:p>
                      <a:pPr algn="just"/>
                      <a:r>
                        <a:rPr lang="en-US" sz="2000" kern="100">
                          <a:effectLst/>
                        </a:rPr>
                        <a:t>id</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2000" kern="100">
                          <a:effectLst/>
                        </a:rPr>
                        <a:t>int</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zh-CN" sz="2000" kern="100">
                          <a:effectLst/>
                        </a:rPr>
                        <a:t>主键</a:t>
                      </a:r>
                      <a:r>
                        <a:rPr lang="en-US" sz="2000" kern="100">
                          <a:effectLst/>
                        </a:rPr>
                        <a:t>id</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2000" kern="100" dirty="0">
                          <a:effectLst/>
                        </a:rPr>
                        <a:t>PRI</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325604628"/>
                  </a:ext>
                </a:extLst>
              </a:tr>
            </a:tbl>
          </a:graphicData>
        </a:graphic>
      </p:graphicFrame>
    </p:spTree>
    <p:extLst>
      <p:ext uri="{BB962C8B-B14F-4D97-AF65-F5344CB8AC3E}">
        <p14:creationId xmlns:p14="http://schemas.microsoft.com/office/powerpoint/2010/main" val="601116116"/>
      </p:ext>
    </p:extLst>
  </p:cSld>
  <p:clrMapOvr>
    <a:masterClrMapping/>
  </p:clrMapOvr>
  <mc:AlternateContent xmlns:mc="http://schemas.openxmlformats.org/markup-compatibility/2006" xmlns:p14="http://schemas.microsoft.com/office/powerpoint/2010/main">
    <mc:Choice Requires="p14">
      <p:transition p14:dur="0" advTm="2000"/>
    </mc:Choice>
    <mc:Fallback xmlns="">
      <p:transition advTm="2000"/>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a:extLst>
              <a:ext uri="{FF2B5EF4-FFF2-40B4-BE49-F238E27FC236}">
                <a16:creationId xmlns:a16="http://schemas.microsoft.com/office/drawing/2014/main" id="{3DBB2585-2E95-7362-9F24-454D005BBAFF}"/>
              </a:ext>
            </a:extLst>
          </p:cNvPr>
          <p:cNvGrpSpPr/>
          <p:nvPr/>
        </p:nvGrpSpPr>
        <p:grpSpPr>
          <a:xfrm>
            <a:off x="1082218" y="2486125"/>
            <a:ext cx="11099450" cy="2474686"/>
            <a:chOff x="630750" y="2191657"/>
            <a:chExt cx="11099450" cy="2474686"/>
          </a:xfrm>
        </p:grpSpPr>
        <p:sp>
          <p:nvSpPr>
            <p:cNvPr id="2" name="矩形 1">
              <a:extLst>
                <a:ext uri="{FF2B5EF4-FFF2-40B4-BE49-F238E27FC236}">
                  <a16:creationId xmlns:a16="http://schemas.microsoft.com/office/drawing/2014/main" id="{E69EFB28-572B-B42F-6CDC-FD2C3CDBF0F5}"/>
                </a:ext>
              </a:extLst>
            </p:cNvPr>
            <p:cNvSpPr/>
            <p:nvPr/>
          </p:nvSpPr>
          <p:spPr>
            <a:xfrm>
              <a:off x="4247589" y="2191657"/>
              <a:ext cx="7482611" cy="2474686"/>
            </a:xfrm>
            <a:prstGeom prst="rect">
              <a:avLst/>
            </a:prstGeom>
            <a:blipFill dpi="0" rotWithShape="1">
              <a:blip r:embed="rId3"/>
              <a:tile tx="-1905000" ty="3810000" sx="70000" sy="70000" flip="none" algn="b"/>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10" name="组合 9"/>
            <p:cNvGrpSpPr/>
            <p:nvPr/>
          </p:nvGrpSpPr>
          <p:grpSpPr>
            <a:xfrm>
              <a:off x="630750" y="2191657"/>
              <a:ext cx="10625016" cy="2474686"/>
              <a:chOff x="4412342" y="2206172"/>
              <a:chExt cx="11046810" cy="2474686"/>
            </a:xfrm>
          </p:grpSpPr>
          <p:sp>
            <p:nvSpPr>
              <p:cNvPr id="4" name="矩形 3"/>
              <p:cNvSpPr/>
              <p:nvPr/>
            </p:nvSpPr>
            <p:spPr>
              <a:xfrm>
                <a:off x="4412342" y="2206172"/>
                <a:ext cx="7779657" cy="2474686"/>
              </a:xfrm>
              <a:prstGeom prst="rect">
                <a:avLst/>
              </a:prstGeom>
              <a:blipFill dpi="0" rotWithShape="1">
                <a:blip r:embed="rId3"/>
                <a:tile tx="-1905000" ty="3810000" sx="70000" sy="70000" flip="none" algn="b"/>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文本框 8"/>
              <p:cNvSpPr txBox="1"/>
              <p:nvPr/>
            </p:nvSpPr>
            <p:spPr>
              <a:xfrm>
                <a:off x="8900593" y="2668367"/>
                <a:ext cx="6558559" cy="1107996"/>
              </a:xfrm>
              <a:prstGeom prst="rect">
                <a:avLst/>
              </a:prstGeom>
              <a:noFill/>
            </p:spPr>
            <p:txBody>
              <a:bodyPr wrap="none" rtlCol="0">
                <a:spAutoFit/>
              </a:bodyPr>
              <a:lstStyle/>
              <a:p>
                <a:r>
                  <a:rPr lang="en-US" altLang="zh-CN" sz="6600" b="1" dirty="0">
                    <a:solidFill>
                      <a:schemeClr val="bg1"/>
                    </a:solidFill>
                    <a:latin typeface="微软雅黑" panose="020B0503020204020204" pitchFamily="34" charset="-122"/>
                    <a:ea typeface="微软雅黑" panose="020B0503020204020204" pitchFamily="34" charset="-122"/>
                  </a:rPr>
                  <a:t>05</a:t>
                </a:r>
                <a:r>
                  <a:rPr lang="zh-CN" altLang="en-US" sz="6600" b="1" dirty="0">
                    <a:solidFill>
                      <a:schemeClr val="bg1"/>
                    </a:solidFill>
                    <a:latin typeface="微软雅黑" panose="020B0503020204020204" pitchFamily="34" charset="-122"/>
                    <a:ea typeface="微软雅黑" panose="020B0503020204020204" pitchFamily="34" charset="-122"/>
                  </a:rPr>
                  <a:t>项目运行截图</a:t>
                </a:r>
              </a:p>
            </p:txBody>
          </p:sp>
        </p:grpSp>
      </p:grpSp>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10939" y="124691"/>
            <a:ext cx="6271269" cy="748146"/>
          </a:xfrm>
          <a:prstGeom prst="rect">
            <a:avLst/>
          </a:prstGeom>
        </p:spPr>
      </p:pic>
    </p:spTree>
    <p:extLst>
      <p:ext uri="{BB962C8B-B14F-4D97-AF65-F5344CB8AC3E}">
        <p14:creationId xmlns:p14="http://schemas.microsoft.com/office/powerpoint/2010/main" val="2376208539"/>
      </p:ext>
    </p:extLst>
  </p:cSld>
  <p:clrMapOvr>
    <a:masterClrMapping/>
  </p:clrMapOvr>
  <mc:AlternateContent xmlns:mc="http://schemas.openxmlformats.org/markup-compatibility/2006" xmlns:p14="http://schemas.microsoft.com/office/powerpoint/2010/main">
    <mc:Choice Requires="p14">
      <p:transition p14:dur="0" advTm="2000"/>
    </mc:Choice>
    <mc:Fallback xmlns="">
      <p:transition advTm="2000"/>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 name="图片 6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10939" y="124691"/>
            <a:ext cx="6271269" cy="748146"/>
          </a:xfrm>
          <a:prstGeom prst="rect">
            <a:avLst/>
          </a:prstGeom>
        </p:spPr>
      </p:pic>
      <p:sp>
        <p:nvSpPr>
          <p:cNvPr id="5" name="文本框 4">
            <a:extLst>
              <a:ext uri="{FF2B5EF4-FFF2-40B4-BE49-F238E27FC236}">
                <a16:creationId xmlns:a16="http://schemas.microsoft.com/office/drawing/2014/main" id="{EFBE92B8-383B-BA77-3A19-0955810AF7F2}"/>
              </a:ext>
            </a:extLst>
          </p:cNvPr>
          <p:cNvSpPr txBox="1"/>
          <p:nvPr/>
        </p:nvSpPr>
        <p:spPr>
          <a:xfrm>
            <a:off x="1869662" y="3258"/>
            <a:ext cx="9599084" cy="923330"/>
          </a:xfrm>
          <a:prstGeom prst="rect">
            <a:avLst/>
          </a:prstGeom>
          <a:noFill/>
        </p:spPr>
        <p:txBody>
          <a:bodyPr wrap="square" rtlCol="0">
            <a:spAutoFit/>
          </a:bodyPr>
          <a:lstStyle/>
          <a:p>
            <a:r>
              <a:rPr lang="zh-CN" altLang="en-US" sz="5400" b="1" dirty="0">
                <a:solidFill>
                  <a:schemeClr val="bg1"/>
                </a:solidFill>
              </a:rPr>
              <a:t>项目运行截图 </a:t>
            </a:r>
            <a:r>
              <a:rPr lang="en-US" altLang="zh-CN" sz="5400" b="1" dirty="0">
                <a:solidFill>
                  <a:schemeClr val="bg1"/>
                </a:solidFill>
              </a:rPr>
              <a:t>-</a:t>
            </a:r>
            <a:endParaRPr lang="zh-CN" altLang="zh-CN" sz="5400" b="1" dirty="0">
              <a:solidFill>
                <a:schemeClr val="bg1"/>
              </a:solidFill>
            </a:endParaRPr>
          </a:p>
        </p:txBody>
      </p:sp>
      <p:pic>
        <p:nvPicPr>
          <p:cNvPr id="11" name="图片 10">
            <a:extLst>
              <a:ext uri="{FF2B5EF4-FFF2-40B4-BE49-F238E27FC236}">
                <a16:creationId xmlns:a16="http://schemas.microsoft.com/office/drawing/2014/main" id="{2B043C98-BD17-6FC6-6DB7-E4E14AB9D84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872837"/>
            <a:ext cx="12192000" cy="5949950"/>
          </a:xfrm>
          <a:prstGeom prst="rect">
            <a:avLst/>
          </a:prstGeom>
        </p:spPr>
      </p:pic>
    </p:spTree>
    <p:extLst>
      <p:ext uri="{BB962C8B-B14F-4D97-AF65-F5344CB8AC3E}">
        <p14:creationId xmlns:p14="http://schemas.microsoft.com/office/powerpoint/2010/main" val="2380482675"/>
      </p:ext>
    </p:extLst>
  </p:cSld>
  <p:clrMapOvr>
    <a:masterClrMapping/>
  </p:clrMapOvr>
  <mc:AlternateContent xmlns:mc="http://schemas.openxmlformats.org/markup-compatibility/2006" xmlns:p14="http://schemas.microsoft.com/office/powerpoint/2010/main">
    <mc:Choice Requires="p14">
      <p:transition p14:dur="0" advTm="2000"/>
    </mc:Choice>
    <mc:Fallback xmlns="">
      <p:transition advTm="2000"/>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 name="图片 6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10939" y="124691"/>
            <a:ext cx="6271269" cy="748146"/>
          </a:xfrm>
          <a:prstGeom prst="rect">
            <a:avLst/>
          </a:prstGeom>
        </p:spPr>
      </p:pic>
      <p:sp>
        <p:nvSpPr>
          <p:cNvPr id="5" name="文本框 4">
            <a:extLst>
              <a:ext uri="{FF2B5EF4-FFF2-40B4-BE49-F238E27FC236}">
                <a16:creationId xmlns:a16="http://schemas.microsoft.com/office/drawing/2014/main" id="{EFBE92B8-383B-BA77-3A19-0955810AF7F2}"/>
              </a:ext>
            </a:extLst>
          </p:cNvPr>
          <p:cNvSpPr txBox="1"/>
          <p:nvPr/>
        </p:nvSpPr>
        <p:spPr>
          <a:xfrm>
            <a:off x="1869662" y="3258"/>
            <a:ext cx="9599084" cy="923330"/>
          </a:xfrm>
          <a:prstGeom prst="rect">
            <a:avLst/>
          </a:prstGeom>
          <a:noFill/>
        </p:spPr>
        <p:txBody>
          <a:bodyPr wrap="square" rtlCol="0">
            <a:spAutoFit/>
          </a:bodyPr>
          <a:lstStyle/>
          <a:p>
            <a:r>
              <a:rPr lang="zh-CN" altLang="en-US" sz="5400" b="1" dirty="0">
                <a:solidFill>
                  <a:schemeClr val="bg1"/>
                </a:solidFill>
              </a:rPr>
              <a:t>项目运行截图 </a:t>
            </a:r>
            <a:r>
              <a:rPr lang="en-US" altLang="zh-CN" sz="5400" b="1" dirty="0">
                <a:solidFill>
                  <a:schemeClr val="bg1"/>
                </a:solidFill>
              </a:rPr>
              <a:t>-</a:t>
            </a:r>
            <a:endParaRPr lang="zh-CN" altLang="zh-CN" sz="5400" b="1" dirty="0">
              <a:solidFill>
                <a:schemeClr val="bg1"/>
              </a:solidFill>
            </a:endParaRPr>
          </a:p>
        </p:txBody>
      </p:sp>
      <p:pic>
        <p:nvPicPr>
          <p:cNvPr id="3" name="图片 2">
            <a:extLst>
              <a:ext uri="{FF2B5EF4-FFF2-40B4-BE49-F238E27FC236}">
                <a16:creationId xmlns:a16="http://schemas.microsoft.com/office/drawing/2014/main" id="{A7C83833-D127-02C0-5DFC-E739626F89B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904792"/>
            <a:ext cx="12192000" cy="5949950"/>
          </a:xfrm>
          <a:prstGeom prst="rect">
            <a:avLst/>
          </a:prstGeom>
        </p:spPr>
      </p:pic>
    </p:spTree>
    <p:extLst>
      <p:ext uri="{BB962C8B-B14F-4D97-AF65-F5344CB8AC3E}">
        <p14:creationId xmlns:p14="http://schemas.microsoft.com/office/powerpoint/2010/main" val="1753401171"/>
      </p:ext>
    </p:extLst>
  </p:cSld>
  <p:clrMapOvr>
    <a:masterClrMapping/>
  </p:clrMapOvr>
  <mc:AlternateContent xmlns:mc="http://schemas.openxmlformats.org/markup-compatibility/2006" xmlns:p14="http://schemas.microsoft.com/office/powerpoint/2010/main">
    <mc:Choice Requires="p14">
      <p:transition p14:dur="0" advTm="2000"/>
    </mc:Choice>
    <mc:Fallback xmlns="">
      <p:transition advTm="2000"/>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 name="图片 6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10939" y="124691"/>
            <a:ext cx="6271269" cy="748146"/>
          </a:xfrm>
          <a:prstGeom prst="rect">
            <a:avLst/>
          </a:prstGeom>
        </p:spPr>
      </p:pic>
      <p:sp>
        <p:nvSpPr>
          <p:cNvPr id="5" name="文本框 4">
            <a:extLst>
              <a:ext uri="{FF2B5EF4-FFF2-40B4-BE49-F238E27FC236}">
                <a16:creationId xmlns:a16="http://schemas.microsoft.com/office/drawing/2014/main" id="{EFBE92B8-383B-BA77-3A19-0955810AF7F2}"/>
              </a:ext>
            </a:extLst>
          </p:cNvPr>
          <p:cNvSpPr txBox="1"/>
          <p:nvPr/>
        </p:nvSpPr>
        <p:spPr>
          <a:xfrm>
            <a:off x="1869662" y="3258"/>
            <a:ext cx="9599084" cy="923330"/>
          </a:xfrm>
          <a:prstGeom prst="rect">
            <a:avLst/>
          </a:prstGeom>
          <a:noFill/>
        </p:spPr>
        <p:txBody>
          <a:bodyPr wrap="square" rtlCol="0">
            <a:spAutoFit/>
          </a:bodyPr>
          <a:lstStyle/>
          <a:p>
            <a:r>
              <a:rPr lang="zh-CN" altLang="en-US" sz="5400" b="1" dirty="0">
                <a:solidFill>
                  <a:schemeClr val="bg1"/>
                </a:solidFill>
              </a:rPr>
              <a:t>项目运行截图 </a:t>
            </a:r>
            <a:r>
              <a:rPr lang="en-US" altLang="zh-CN" sz="5400" b="1" dirty="0">
                <a:solidFill>
                  <a:schemeClr val="bg1"/>
                </a:solidFill>
              </a:rPr>
              <a:t>-</a:t>
            </a:r>
            <a:endParaRPr lang="zh-CN" altLang="zh-CN" sz="5400" b="1" dirty="0">
              <a:solidFill>
                <a:schemeClr val="bg1"/>
              </a:solidFill>
            </a:endParaRPr>
          </a:p>
        </p:txBody>
      </p:sp>
      <p:pic>
        <p:nvPicPr>
          <p:cNvPr id="4" name="图片 3">
            <a:extLst>
              <a:ext uri="{FF2B5EF4-FFF2-40B4-BE49-F238E27FC236}">
                <a16:creationId xmlns:a16="http://schemas.microsoft.com/office/drawing/2014/main" id="{06051F47-95E0-4FED-AC14-225460F6BFB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872837"/>
            <a:ext cx="12192000" cy="5949950"/>
          </a:xfrm>
          <a:prstGeom prst="rect">
            <a:avLst/>
          </a:prstGeom>
        </p:spPr>
      </p:pic>
    </p:spTree>
    <p:extLst>
      <p:ext uri="{BB962C8B-B14F-4D97-AF65-F5344CB8AC3E}">
        <p14:creationId xmlns:p14="http://schemas.microsoft.com/office/powerpoint/2010/main" val="1744345800"/>
      </p:ext>
    </p:extLst>
  </p:cSld>
  <p:clrMapOvr>
    <a:masterClrMapping/>
  </p:clrMapOvr>
  <mc:AlternateContent xmlns:mc="http://schemas.openxmlformats.org/markup-compatibility/2006" xmlns:p14="http://schemas.microsoft.com/office/powerpoint/2010/main">
    <mc:Choice Requires="p14">
      <p:transition p14:dur="0" advTm="2000"/>
    </mc:Choice>
    <mc:Fallback xmlns="">
      <p:transition advTm="2000"/>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 name="图片 6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10939" y="124691"/>
            <a:ext cx="6271269" cy="748146"/>
          </a:xfrm>
          <a:prstGeom prst="rect">
            <a:avLst/>
          </a:prstGeom>
        </p:spPr>
      </p:pic>
      <p:sp>
        <p:nvSpPr>
          <p:cNvPr id="5" name="文本框 4">
            <a:extLst>
              <a:ext uri="{FF2B5EF4-FFF2-40B4-BE49-F238E27FC236}">
                <a16:creationId xmlns:a16="http://schemas.microsoft.com/office/drawing/2014/main" id="{EFBE92B8-383B-BA77-3A19-0955810AF7F2}"/>
              </a:ext>
            </a:extLst>
          </p:cNvPr>
          <p:cNvSpPr txBox="1"/>
          <p:nvPr/>
        </p:nvSpPr>
        <p:spPr>
          <a:xfrm>
            <a:off x="1869662" y="3258"/>
            <a:ext cx="9599084" cy="923330"/>
          </a:xfrm>
          <a:prstGeom prst="rect">
            <a:avLst/>
          </a:prstGeom>
          <a:noFill/>
        </p:spPr>
        <p:txBody>
          <a:bodyPr wrap="square" rtlCol="0">
            <a:spAutoFit/>
          </a:bodyPr>
          <a:lstStyle/>
          <a:p>
            <a:r>
              <a:rPr lang="zh-CN" altLang="en-US" sz="5400" b="1" dirty="0">
                <a:solidFill>
                  <a:schemeClr val="bg1"/>
                </a:solidFill>
              </a:rPr>
              <a:t>项目运行截图 </a:t>
            </a:r>
            <a:r>
              <a:rPr lang="en-US" altLang="zh-CN" sz="5400" b="1" dirty="0">
                <a:solidFill>
                  <a:schemeClr val="bg1"/>
                </a:solidFill>
              </a:rPr>
              <a:t>-</a:t>
            </a:r>
            <a:endParaRPr lang="zh-CN" altLang="zh-CN" sz="5400" b="1" dirty="0">
              <a:solidFill>
                <a:schemeClr val="bg1"/>
              </a:solidFill>
            </a:endParaRPr>
          </a:p>
        </p:txBody>
      </p:sp>
      <p:pic>
        <p:nvPicPr>
          <p:cNvPr id="3" name="图片 2">
            <a:extLst>
              <a:ext uri="{FF2B5EF4-FFF2-40B4-BE49-F238E27FC236}">
                <a16:creationId xmlns:a16="http://schemas.microsoft.com/office/drawing/2014/main" id="{E56051A4-DF89-305C-A190-4C6ECB411A8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872837"/>
            <a:ext cx="12192000" cy="5949950"/>
          </a:xfrm>
          <a:prstGeom prst="rect">
            <a:avLst/>
          </a:prstGeom>
        </p:spPr>
      </p:pic>
    </p:spTree>
    <p:extLst>
      <p:ext uri="{BB962C8B-B14F-4D97-AF65-F5344CB8AC3E}">
        <p14:creationId xmlns:p14="http://schemas.microsoft.com/office/powerpoint/2010/main" val="1109149865"/>
      </p:ext>
    </p:extLst>
  </p:cSld>
  <p:clrMapOvr>
    <a:masterClrMapping/>
  </p:clrMapOvr>
  <mc:AlternateContent xmlns:mc="http://schemas.openxmlformats.org/markup-compatibility/2006" xmlns:p14="http://schemas.microsoft.com/office/powerpoint/2010/main">
    <mc:Choice Requires="p14">
      <p:transition p14:dur="0" advTm="2000"/>
    </mc:Choice>
    <mc:Fallback xmlns="">
      <p:transition advTm="2000"/>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extLst>
              <a:ext uri="{28A0092B-C50C-407E-A947-70E740481C1C}">
                <a14:useLocalDpi xmlns:a14="http://schemas.microsoft.com/office/drawing/2010/main" val="0"/>
              </a:ext>
            </a:extLst>
          </a:blip>
          <a:srcRect r="50625"/>
          <a:stretch>
            <a:fillRect/>
          </a:stretch>
        </p:blipFill>
        <p:spPr>
          <a:xfrm>
            <a:off x="0" y="0"/>
            <a:ext cx="6019800" cy="6858000"/>
          </a:xfrm>
          <a:prstGeom prst="rect">
            <a:avLst/>
          </a:prstGeom>
          <a:solidFill>
            <a:srgbClr val="F1DD86"/>
          </a:solidFill>
        </p:spPr>
      </p:pic>
      <p:sp>
        <p:nvSpPr>
          <p:cNvPr id="5" name="文本框 4"/>
          <p:cNvSpPr txBox="1"/>
          <p:nvPr/>
        </p:nvSpPr>
        <p:spPr>
          <a:xfrm rot="16200000">
            <a:off x="2832099" y="2828835"/>
            <a:ext cx="5354992" cy="1200329"/>
          </a:xfrm>
          <a:prstGeom prst="rect">
            <a:avLst/>
          </a:prstGeom>
          <a:noFill/>
        </p:spPr>
        <p:txBody>
          <a:bodyPr wrap="none" rtlCol="0">
            <a:spAutoFit/>
          </a:bodyPr>
          <a:lstStyle/>
          <a:p>
            <a:r>
              <a:rPr lang="en-US" altLang="zh-CN" sz="7200" b="1">
                <a:solidFill>
                  <a:schemeClr val="bg1"/>
                </a:solidFill>
                <a:latin typeface="微软雅黑" panose="020B0503020204020204" pitchFamily="34" charset="-122"/>
                <a:ea typeface="微软雅黑" panose="020B0503020204020204" pitchFamily="34" charset="-122"/>
              </a:rPr>
              <a:t>CONTENTS</a:t>
            </a:r>
            <a:endParaRPr lang="zh-CN" altLang="en-US" sz="7200" b="1">
              <a:solidFill>
                <a:schemeClr val="bg1"/>
              </a:solidFill>
              <a:latin typeface="微软雅黑" panose="020B0503020204020204" pitchFamily="34" charset="-122"/>
              <a:ea typeface="微软雅黑" panose="020B0503020204020204" pitchFamily="34" charset="-122"/>
            </a:endParaRPr>
          </a:p>
        </p:txBody>
      </p:sp>
      <p:grpSp>
        <p:nvGrpSpPr>
          <p:cNvPr id="25" name="组合 24"/>
          <p:cNvGrpSpPr/>
          <p:nvPr/>
        </p:nvGrpSpPr>
        <p:grpSpPr>
          <a:xfrm>
            <a:off x="7162969" y="234562"/>
            <a:ext cx="2581687" cy="584775"/>
            <a:chOff x="7162969" y="1536414"/>
            <a:chExt cx="2581687" cy="584775"/>
          </a:xfrm>
        </p:grpSpPr>
        <p:sp>
          <p:nvSpPr>
            <p:cNvPr id="6" name="矩形 5"/>
            <p:cNvSpPr/>
            <p:nvPr/>
          </p:nvSpPr>
          <p:spPr>
            <a:xfrm>
              <a:off x="7162969" y="1536701"/>
              <a:ext cx="889000" cy="584200"/>
            </a:xfrm>
            <a:prstGeom prst="rect">
              <a:avLst/>
            </a:prstGeom>
            <a:solidFill>
              <a:srgbClr val="F1DD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p:cNvSpPr txBox="1"/>
            <p:nvPr/>
          </p:nvSpPr>
          <p:spPr>
            <a:xfrm>
              <a:off x="7261860" y="1536414"/>
              <a:ext cx="691215" cy="584775"/>
            </a:xfrm>
            <a:prstGeom prst="rect">
              <a:avLst/>
            </a:prstGeom>
            <a:noFill/>
          </p:spPr>
          <p:txBody>
            <a:bodyPr wrap="none" rtlCol="0">
              <a:spAutoFit/>
            </a:bodyPr>
            <a:lstStyle/>
            <a:p>
              <a:r>
                <a:rPr lang="en-US" altLang="zh-CN" sz="3200" b="1">
                  <a:solidFill>
                    <a:schemeClr val="bg1"/>
                  </a:solidFill>
                  <a:latin typeface="微软雅黑" panose="020B0503020204020204" pitchFamily="34" charset="-122"/>
                  <a:ea typeface="微软雅黑" panose="020B0503020204020204" pitchFamily="34" charset="-122"/>
                </a:rPr>
                <a:t>01</a:t>
              </a:r>
              <a:endParaRPr lang="zh-CN" altLang="en-US" sz="3200" b="1">
                <a:solidFill>
                  <a:schemeClr val="bg1"/>
                </a:solidFill>
                <a:latin typeface="微软雅黑" panose="020B0503020204020204" pitchFamily="34" charset="-122"/>
                <a:ea typeface="微软雅黑" panose="020B0503020204020204" pitchFamily="34" charset="-122"/>
              </a:endParaRPr>
            </a:p>
          </p:txBody>
        </p:sp>
        <p:sp>
          <p:nvSpPr>
            <p:cNvPr id="21" name="矩形 20"/>
            <p:cNvSpPr/>
            <p:nvPr/>
          </p:nvSpPr>
          <p:spPr>
            <a:xfrm>
              <a:off x="8328884" y="1597968"/>
              <a:ext cx="1415772" cy="461665"/>
            </a:xfrm>
            <a:prstGeom prst="rect">
              <a:avLst/>
            </a:prstGeom>
          </p:spPr>
          <p:txBody>
            <a:bodyPr wrap="none">
              <a:spAutoFit/>
            </a:bodyPr>
            <a:lstStyle/>
            <a:p>
              <a:r>
                <a:rPr lang="zh-CN" altLang="en-US" sz="2400" b="1" dirty="0">
                  <a:solidFill>
                    <a:srgbClr val="F1DD86"/>
                  </a:solidFill>
                  <a:latin typeface="微软雅黑" panose="020B0503020204020204" pitchFamily="34" charset="-122"/>
                  <a:ea typeface="微软雅黑" panose="020B0503020204020204" pitchFamily="34" charset="-122"/>
                </a:rPr>
                <a:t>项目介绍</a:t>
              </a:r>
            </a:p>
          </p:txBody>
        </p:sp>
      </p:grpSp>
      <p:grpSp>
        <p:nvGrpSpPr>
          <p:cNvPr id="26" name="组合 25"/>
          <p:cNvGrpSpPr/>
          <p:nvPr/>
        </p:nvGrpSpPr>
        <p:grpSpPr>
          <a:xfrm>
            <a:off x="7162969" y="1128085"/>
            <a:ext cx="2581687" cy="584775"/>
            <a:chOff x="7162969" y="2615914"/>
            <a:chExt cx="2581687" cy="584775"/>
          </a:xfrm>
        </p:grpSpPr>
        <p:sp>
          <p:nvSpPr>
            <p:cNvPr id="14" name="矩形 13"/>
            <p:cNvSpPr/>
            <p:nvPr/>
          </p:nvSpPr>
          <p:spPr>
            <a:xfrm>
              <a:off x="7162969" y="2616201"/>
              <a:ext cx="889000" cy="584200"/>
            </a:xfrm>
            <a:prstGeom prst="rect">
              <a:avLst/>
            </a:prstGeom>
            <a:solidFill>
              <a:srgbClr val="F1DD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p:cNvSpPr txBox="1"/>
            <p:nvPr/>
          </p:nvSpPr>
          <p:spPr>
            <a:xfrm>
              <a:off x="7261860" y="2615914"/>
              <a:ext cx="691215" cy="584775"/>
            </a:xfrm>
            <a:prstGeom prst="rect">
              <a:avLst/>
            </a:prstGeom>
            <a:noFill/>
          </p:spPr>
          <p:txBody>
            <a:bodyPr wrap="none" rtlCol="0">
              <a:spAutoFit/>
            </a:bodyPr>
            <a:lstStyle/>
            <a:p>
              <a:r>
                <a:rPr lang="en-US" altLang="zh-CN" sz="3200" b="1">
                  <a:solidFill>
                    <a:schemeClr val="bg1"/>
                  </a:solidFill>
                  <a:latin typeface="微软雅黑" panose="020B0503020204020204" pitchFamily="34" charset="-122"/>
                  <a:ea typeface="微软雅黑" panose="020B0503020204020204" pitchFamily="34" charset="-122"/>
                </a:rPr>
                <a:t>02</a:t>
              </a:r>
              <a:endParaRPr lang="zh-CN" altLang="en-US" sz="3200" b="1">
                <a:solidFill>
                  <a:schemeClr val="bg1"/>
                </a:solidFill>
                <a:latin typeface="微软雅黑" panose="020B0503020204020204" pitchFamily="34" charset="-122"/>
                <a:ea typeface="微软雅黑" panose="020B0503020204020204" pitchFamily="34" charset="-122"/>
              </a:endParaRPr>
            </a:p>
          </p:txBody>
        </p:sp>
        <p:sp>
          <p:nvSpPr>
            <p:cNvPr id="22" name="矩形 21"/>
            <p:cNvSpPr/>
            <p:nvPr/>
          </p:nvSpPr>
          <p:spPr>
            <a:xfrm>
              <a:off x="8328884" y="2615914"/>
              <a:ext cx="1415772" cy="461665"/>
            </a:xfrm>
            <a:prstGeom prst="rect">
              <a:avLst/>
            </a:prstGeom>
          </p:spPr>
          <p:txBody>
            <a:bodyPr wrap="none">
              <a:spAutoFit/>
            </a:bodyPr>
            <a:lstStyle/>
            <a:p>
              <a:r>
                <a:rPr lang="zh-CN" altLang="en-US" sz="2400" b="1" dirty="0">
                  <a:solidFill>
                    <a:srgbClr val="F1DD86"/>
                  </a:solidFill>
                  <a:latin typeface="微软雅黑" panose="020B0503020204020204" pitchFamily="34" charset="-122"/>
                  <a:ea typeface="微软雅黑" panose="020B0503020204020204" pitchFamily="34" charset="-122"/>
                </a:rPr>
                <a:t>组内分工</a:t>
              </a:r>
            </a:p>
          </p:txBody>
        </p:sp>
      </p:grpSp>
      <p:grpSp>
        <p:nvGrpSpPr>
          <p:cNvPr id="27" name="组合 26"/>
          <p:cNvGrpSpPr/>
          <p:nvPr/>
        </p:nvGrpSpPr>
        <p:grpSpPr>
          <a:xfrm>
            <a:off x="7162968" y="2060353"/>
            <a:ext cx="3197241" cy="584775"/>
            <a:chOff x="7162968" y="3695413"/>
            <a:chExt cx="3197241" cy="584775"/>
          </a:xfrm>
        </p:grpSpPr>
        <p:sp>
          <p:nvSpPr>
            <p:cNvPr id="15" name="矩形 14"/>
            <p:cNvSpPr/>
            <p:nvPr/>
          </p:nvSpPr>
          <p:spPr>
            <a:xfrm>
              <a:off x="7162968" y="3695701"/>
              <a:ext cx="889000" cy="584200"/>
            </a:xfrm>
            <a:prstGeom prst="rect">
              <a:avLst/>
            </a:prstGeom>
            <a:solidFill>
              <a:srgbClr val="F1DD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p:cNvSpPr txBox="1"/>
            <p:nvPr/>
          </p:nvSpPr>
          <p:spPr>
            <a:xfrm>
              <a:off x="7261859" y="3695413"/>
              <a:ext cx="691215" cy="584775"/>
            </a:xfrm>
            <a:prstGeom prst="rect">
              <a:avLst/>
            </a:prstGeom>
            <a:noFill/>
          </p:spPr>
          <p:txBody>
            <a:bodyPr wrap="none" rtlCol="0">
              <a:spAutoFit/>
            </a:bodyPr>
            <a:lstStyle/>
            <a:p>
              <a:r>
                <a:rPr lang="en-US" altLang="zh-CN" sz="3200" b="1">
                  <a:solidFill>
                    <a:schemeClr val="bg1"/>
                  </a:solidFill>
                  <a:latin typeface="微软雅黑" panose="020B0503020204020204" pitchFamily="34" charset="-122"/>
                  <a:ea typeface="微软雅黑" panose="020B0503020204020204" pitchFamily="34" charset="-122"/>
                </a:rPr>
                <a:t>03</a:t>
              </a:r>
              <a:endParaRPr lang="zh-CN" altLang="en-US" sz="3200" b="1">
                <a:solidFill>
                  <a:schemeClr val="bg1"/>
                </a:solidFill>
                <a:latin typeface="微软雅黑" panose="020B0503020204020204" pitchFamily="34" charset="-122"/>
                <a:ea typeface="微软雅黑" panose="020B0503020204020204" pitchFamily="34" charset="-122"/>
              </a:endParaRPr>
            </a:p>
          </p:txBody>
        </p:sp>
        <p:sp>
          <p:nvSpPr>
            <p:cNvPr id="23" name="矩形 22"/>
            <p:cNvSpPr/>
            <p:nvPr/>
          </p:nvSpPr>
          <p:spPr>
            <a:xfrm>
              <a:off x="8328884" y="3695413"/>
              <a:ext cx="2031325" cy="461665"/>
            </a:xfrm>
            <a:prstGeom prst="rect">
              <a:avLst/>
            </a:prstGeom>
          </p:spPr>
          <p:txBody>
            <a:bodyPr wrap="none">
              <a:spAutoFit/>
            </a:bodyPr>
            <a:lstStyle/>
            <a:p>
              <a:r>
                <a:rPr lang="zh-CN" altLang="en-US" sz="2400" b="1" dirty="0">
                  <a:solidFill>
                    <a:srgbClr val="F1DD86"/>
                  </a:solidFill>
                  <a:latin typeface="微软雅黑" panose="020B0503020204020204" pitchFamily="34" charset="-122"/>
                  <a:ea typeface="微软雅黑" panose="020B0503020204020204" pitchFamily="34" charset="-122"/>
                </a:rPr>
                <a:t>项目实现流程</a:t>
              </a:r>
            </a:p>
          </p:txBody>
        </p:sp>
      </p:grpSp>
      <p:grpSp>
        <p:nvGrpSpPr>
          <p:cNvPr id="28" name="组合 27"/>
          <p:cNvGrpSpPr/>
          <p:nvPr/>
        </p:nvGrpSpPr>
        <p:grpSpPr>
          <a:xfrm>
            <a:off x="7162968" y="2984586"/>
            <a:ext cx="2883013" cy="584775"/>
            <a:chOff x="7162968" y="4774626"/>
            <a:chExt cx="2883013" cy="584775"/>
          </a:xfrm>
        </p:grpSpPr>
        <p:sp>
          <p:nvSpPr>
            <p:cNvPr id="16" name="矩形 15"/>
            <p:cNvSpPr/>
            <p:nvPr/>
          </p:nvSpPr>
          <p:spPr>
            <a:xfrm>
              <a:off x="7162968" y="4775201"/>
              <a:ext cx="889000" cy="584200"/>
            </a:xfrm>
            <a:prstGeom prst="rect">
              <a:avLst/>
            </a:prstGeom>
            <a:solidFill>
              <a:srgbClr val="F1DD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p:cNvSpPr txBox="1"/>
            <p:nvPr/>
          </p:nvSpPr>
          <p:spPr>
            <a:xfrm>
              <a:off x="7261858" y="4774626"/>
              <a:ext cx="691215" cy="584775"/>
            </a:xfrm>
            <a:prstGeom prst="rect">
              <a:avLst/>
            </a:prstGeom>
            <a:noFill/>
          </p:spPr>
          <p:txBody>
            <a:bodyPr wrap="none" rtlCol="0">
              <a:spAutoFit/>
            </a:bodyPr>
            <a:lstStyle/>
            <a:p>
              <a:r>
                <a:rPr lang="en-US" altLang="zh-CN" sz="3200" b="1">
                  <a:solidFill>
                    <a:schemeClr val="bg1"/>
                  </a:solidFill>
                  <a:latin typeface="微软雅黑" panose="020B0503020204020204" pitchFamily="34" charset="-122"/>
                  <a:ea typeface="微软雅黑" panose="020B0503020204020204" pitchFamily="34" charset="-122"/>
                </a:rPr>
                <a:t>04</a:t>
              </a:r>
              <a:endParaRPr lang="zh-CN" altLang="en-US" sz="3200" b="1">
                <a:solidFill>
                  <a:schemeClr val="bg1"/>
                </a:solidFill>
                <a:latin typeface="微软雅黑" panose="020B0503020204020204" pitchFamily="34" charset="-122"/>
                <a:ea typeface="微软雅黑" panose="020B0503020204020204" pitchFamily="34" charset="-122"/>
              </a:endParaRPr>
            </a:p>
          </p:txBody>
        </p:sp>
        <p:sp>
          <p:nvSpPr>
            <p:cNvPr id="24" name="矩形 23"/>
            <p:cNvSpPr/>
            <p:nvPr/>
          </p:nvSpPr>
          <p:spPr>
            <a:xfrm>
              <a:off x="8303132" y="4836180"/>
              <a:ext cx="1742849" cy="461665"/>
            </a:xfrm>
            <a:prstGeom prst="rect">
              <a:avLst/>
            </a:prstGeom>
          </p:spPr>
          <p:txBody>
            <a:bodyPr wrap="none">
              <a:spAutoFit/>
            </a:bodyPr>
            <a:lstStyle/>
            <a:p>
              <a:r>
                <a:rPr lang="zh-CN" altLang="en-US" sz="2400" b="1" dirty="0">
                  <a:solidFill>
                    <a:srgbClr val="F1DD86"/>
                  </a:solidFill>
                  <a:latin typeface="微软雅黑" panose="020B0503020204020204" pitchFamily="34" charset="-122"/>
                  <a:ea typeface="微软雅黑" panose="020B0503020204020204" pitchFamily="34" charset="-122"/>
                </a:rPr>
                <a:t>数据库设计</a:t>
              </a:r>
              <a:endParaRPr lang="en-US" altLang="zh-CN" sz="2400" b="1" dirty="0">
                <a:solidFill>
                  <a:srgbClr val="F1DD86"/>
                </a:solidFill>
                <a:latin typeface="微软雅黑" panose="020B0503020204020204" pitchFamily="34" charset="-122"/>
                <a:ea typeface="微软雅黑" panose="020B0503020204020204" pitchFamily="34" charset="-122"/>
              </a:endParaRPr>
            </a:p>
          </p:txBody>
        </p:sp>
      </p:grpSp>
      <p:grpSp>
        <p:nvGrpSpPr>
          <p:cNvPr id="9" name="组合 8">
            <a:extLst>
              <a:ext uri="{FF2B5EF4-FFF2-40B4-BE49-F238E27FC236}">
                <a16:creationId xmlns:a16="http://schemas.microsoft.com/office/drawing/2014/main" id="{9650C04B-013C-577A-29AD-8FC84D84B358}"/>
              </a:ext>
            </a:extLst>
          </p:cNvPr>
          <p:cNvGrpSpPr/>
          <p:nvPr/>
        </p:nvGrpSpPr>
        <p:grpSpPr>
          <a:xfrm>
            <a:off x="7162968" y="3895344"/>
            <a:ext cx="3171489" cy="584775"/>
            <a:chOff x="7162968" y="4774626"/>
            <a:chExt cx="3171489" cy="584775"/>
          </a:xfrm>
        </p:grpSpPr>
        <p:sp>
          <p:nvSpPr>
            <p:cNvPr id="10" name="矩形 9">
              <a:extLst>
                <a:ext uri="{FF2B5EF4-FFF2-40B4-BE49-F238E27FC236}">
                  <a16:creationId xmlns:a16="http://schemas.microsoft.com/office/drawing/2014/main" id="{2A5CBAE1-B3CA-3E56-BDC0-B587E51329D6}"/>
                </a:ext>
              </a:extLst>
            </p:cNvPr>
            <p:cNvSpPr/>
            <p:nvPr/>
          </p:nvSpPr>
          <p:spPr>
            <a:xfrm>
              <a:off x="7162968" y="4775201"/>
              <a:ext cx="889000" cy="584200"/>
            </a:xfrm>
            <a:prstGeom prst="rect">
              <a:avLst/>
            </a:prstGeom>
            <a:solidFill>
              <a:srgbClr val="F1DD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a:extLst>
                <a:ext uri="{FF2B5EF4-FFF2-40B4-BE49-F238E27FC236}">
                  <a16:creationId xmlns:a16="http://schemas.microsoft.com/office/drawing/2014/main" id="{95994584-D817-EB24-B99E-00F3B3DA03E8}"/>
                </a:ext>
              </a:extLst>
            </p:cNvPr>
            <p:cNvSpPr txBox="1"/>
            <p:nvPr/>
          </p:nvSpPr>
          <p:spPr>
            <a:xfrm>
              <a:off x="7261858" y="4774626"/>
              <a:ext cx="691215" cy="584775"/>
            </a:xfrm>
            <a:prstGeom prst="rect">
              <a:avLst/>
            </a:prstGeom>
            <a:noFill/>
          </p:spPr>
          <p:txBody>
            <a:bodyPr wrap="none" rtlCol="0">
              <a:spAutoFit/>
            </a:bodyPr>
            <a:lstStyle/>
            <a:p>
              <a:r>
                <a:rPr lang="en-US" altLang="zh-CN" sz="3200" b="1" dirty="0">
                  <a:solidFill>
                    <a:schemeClr val="bg1"/>
                  </a:solidFill>
                  <a:latin typeface="微软雅黑" panose="020B0503020204020204" pitchFamily="34" charset="-122"/>
                  <a:ea typeface="微软雅黑" panose="020B0503020204020204" pitchFamily="34" charset="-122"/>
                </a:rPr>
                <a:t>05</a:t>
              </a:r>
              <a:endParaRPr lang="zh-CN" altLang="en-US" sz="3200" b="1" dirty="0">
                <a:solidFill>
                  <a:schemeClr val="bg1"/>
                </a:solidFill>
                <a:latin typeface="微软雅黑" panose="020B0503020204020204" pitchFamily="34" charset="-122"/>
                <a:ea typeface="微软雅黑" panose="020B0503020204020204" pitchFamily="34" charset="-122"/>
              </a:endParaRPr>
            </a:p>
          </p:txBody>
        </p:sp>
        <p:sp>
          <p:nvSpPr>
            <p:cNvPr id="12" name="矩形 11">
              <a:extLst>
                <a:ext uri="{FF2B5EF4-FFF2-40B4-BE49-F238E27FC236}">
                  <a16:creationId xmlns:a16="http://schemas.microsoft.com/office/drawing/2014/main" id="{00D0A60C-C546-552D-39E3-9F74053C52E5}"/>
                </a:ext>
              </a:extLst>
            </p:cNvPr>
            <p:cNvSpPr/>
            <p:nvPr/>
          </p:nvSpPr>
          <p:spPr>
            <a:xfrm>
              <a:off x="8303132" y="4836180"/>
              <a:ext cx="2031325" cy="461665"/>
            </a:xfrm>
            <a:prstGeom prst="rect">
              <a:avLst/>
            </a:prstGeom>
          </p:spPr>
          <p:txBody>
            <a:bodyPr wrap="none">
              <a:spAutoFit/>
            </a:bodyPr>
            <a:lstStyle/>
            <a:p>
              <a:r>
                <a:rPr lang="zh-CN" altLang="en-US" sz="2400" b="1" dirty="0">
                  <a:solidFill>
                    <a:srgbClr val="F1DD86"/>
                  </a:solidFill>
                  <a:latin typeface="微软雅黑" panose="020B0503020204020204" pitchFamily="34" charset="-122"/>
                  <a:ea typeface="微软雅黑" panose="020B0503020204020204" pitchFamily="34" charset="-122"/>
                </a:rPr>
                <a:t>项目运行截图</a:t>
              </a:r>
              <a:endParaRPr lang="en-US" altLang="zh-CN" sz="2400" b="1" dirty="0">
                <a:solidFill>
                  <a:srgbClr val="F1DD86"/>
                </a:solidFill>
                <a:latin typeface="微软雅黑" panose="020B0503020204020204" pitchFamily="34" charset="-122"/>
                <a:ea typeface="微软雅黑" panose="020B0503020204020204" pitchFamily="34" charset="-122"/>
              </a:endParaRPr>
            </a:p>
          </p:txBody>
        </p:sp>
      </p:grpSp>
      <p:grpSp>
        <p:nvGrpSpPr>
          <p:cNvPr id="13" name="组合 12">
            <a:extLst>
              <a:ext uri="{FF2B5EF4-FFF2-40B4-BE49-F238E27FC236}">
                <a16:creationId xmlns:a16="http://schemas.microsoft.com/office/drawing/2014/main" id="{EDD2415F-7FDD-2BBF-0B0E-5DB2F60F5625}"/>
              </a:ext>
            </a:extLst>
          </p:cNvPr>
          <p:cNvGrpSpPr/>
          <p:nvPr/>
        </p:nvGrpSpPr>
        <p:grpSpPr>
          <a:xfrm>
            <a:off x="7162968" y="4758209"/>
            <a:ext cx="3250037" cy="584775"/>
            <a:chOff x="7162968" y="4774626"/>
            <a:chExt cx="3250037" cy="584775"/>
          </a:xfrm>
        </p:grpSpPr>
        <p:sp>
          <p:nvSpPr>
            <p:cNvPr id="29" name="矩形 28">
              <a:extLst>
                <a:ext uri="{FF2B5EF4-FFF2-40B4-BE49-F238E27FC236}">
                  <a16:creationId xmlns:a16="http://schemas.microsoft.com/office/drawing/2014/main" id="{F1000A3F-FB7A-DFEE-1289-CE10B0A6B2C3}"/>
                </a:ext>
              </a:extLst>
            </p:cNvPr>
            <p:cNvSpPr/>
            <p:nvPr/>
          </p:nvSpPr>
          <p:spPr>
            <a:xfrm>
              <a:off x="7162968" y="4775201"/>
              <a:ext cx="889000" cy="584200"/>
            </a:xfrm>
            <a:prstGeom prst="rect">
              <a:avLst/>
            </a:prstGeom>
            <a:solidFill>
              <a:srgbClr val="F1DD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文本框 29">
              <a:extLst>
                <a:ext uri="{FF2B5EF4-FFF2-40B4-BE49-F238E27FC236}">
                  <a16:creationId xmlns:a16="http://schemas.microsoft.com/office/drawing/2014/main" id="{00A09EDA-E302-2032-6D07-BEA25134C45E}"/>
                </a:ext>
              </a:extLst>
            </p:cNvPr>
            <p:cNvSpPr txBox="1"/>
            <p:nvPr/>
          </p:nvSpPr>
          <p:spPr>
            <a:xfrm>
              <a:off x="7261858" y="4774626"/>
              <a:ext cx="691215" cy="584775"/>
            </a:xfrm>
            <a:prstGeom prst="rect">
              <a:avLst/>
            </a:prstGeom>
            <a:noFill/>
          </p:spPr>
          <p:txBody>
            <a:bodyPr wrap="none" rtlCol="0">
              <a:spAutoFit/>
            </a:bodyPr>
            <a:lstStyle/>
            <a:p>
              <a:r>
                <a:rPr lang="en-US" altLang="zh-CN" sz="3200" b="1" dirty="0">
                  <a:solidFill>
                    <a:schemeClr val="bg1"/>
                  </a:solidFill>
                  <a:latin typeface="微软雅黑" panose="020B0503020204020204" pitchFamily="34" charset="-122"/>
                  <a:ea typeface="微软雅黑" panose="020B0503020204020204" pitchFamily="34" charset="-122"/>
                </a:rPr>
                <a:t>06</a:t>
              </a:r>
              <a:endParaRPr lang="zh-CN" altLang="en-US" sz="3200" b="1" dirty="0">
                <a:solidFill>
                  <a:schemeClr val="bg1"/>
                </a:solidFill>
                <a:latin typeface="微软雅黑" panose="020B0503020204020204" pitchFamily="34" charset="-122"/>
                <a:ea typeface="微软雅黑" panose="020B0503020204020204" pitchFamily="34" charset="-122"/>
              </a:endParaRPr>
            </a:p>
          </p:txBody>
        </p:sp>
        <p:sp>
          <p:nvSpPr>
            <p:cNvPr id="31" name="矩形 30">
              <a:extLst>
                <a:ext uri="{FF2B5EF4-FFF2-40B4-BE49-F238E27FC236}">
                  <a16:creationId xmlns:a16="http://schemas.microsoft.com/office/drawing/2014/main" id="{EF623909-082A-AF49-E234-D05613B6E664}"/>
                </a:ext>
              </a:extLst>
            </p:cNvPr>
            <p:cNvSpPr/>
            <p:nvPr/>
          </p:nvSpPr>
          <p:spPr>
            <a:xfrm>
              <a:off x="8303132" y="4836180"/>
              <a:ext cx="2109873" cy="461665"/>
            </a:xfrm>
            <a:prstGeom prst="rect">
              <a:avLst/>
            </a:prstGeom>
          </p:spPr>
          <p:txBody>
            <a:bodyPr wrap="none">
              <a:spAutoFit/>
            </a:bodyPr>
            <a:lstStyle/>
            <a:p>
              <a:r>
                <a:rPr lang="zh-CN" altLang="en-US" sz="2400" b="1" dirty="0">
                  <a:solidFill>
                    <a:srgbClr val="F1DD86"/>
                  </a:solidFill>
                  <a:latin typeface="微软雅黑" panose="020B0503020204020204" pitchFamily="34" charset="-122"/>
                  <a:ea typeface="微软雅黑" panose="020B0503020204020204" pitchFamily="34" charset="-122"/>
                </a:rPr>
                <a:t>关键代码截图</a:t>
              </a:r>
              <a:endParaRPr lang="en-US" altLang="zh-CN" sz="2400" b="1" dirty="0">
                <a:solidFill>
                  <a:srgbClr val="F1DD86"/>
                </a:solidFill>
                <a:latin typeface="微软雅黑" panose="020B0503020204020204" pitchFamily="34" charset="-122"/>
                <a:ea typeface="微软雅黑" panose="020B0503020204020204" pitchFamily="34" charset="-122"/>
              </a:endParaRPr>
            </a:p>
          </p:txBody>
        </p:sp>
      </p:grpSp>
      <p:grpSp>
        <p:nvGrpSpPr>
          <p:cNvPr id="32" name="组合 31">
            <a:extLst>
              <a:ext uri="{FF2B5EF4-FFF2-40B4-BE49-F238E27FC236}">
                <a16:creationId xmlns:a16="http://schemas.microsoft.com/office/drawing/2014/main" id="{92CDC19D-86C9-1328-EC64-3BF8CFF297BF}"/>
              </a:ext>
            </a:extLst>
          </p:cNvPr>
          <p:cNvGrpSpPr/>
          <p:nvPr/>
        </p:nvGrpSpPr>
        <p:grpSpPr>
          <a:xfrm>
            <a:off x="7162968" y="5525320"/>
            <a:ext cx="2555936" cy="584775"/>
            <a:chOff x="7162968" y="4774626"/>
            <a:chExt cx="2555936" cy="584775"/>
          </a:xfrm>
        </p:grpSpPr>
        <p:sp>
          <p:nvSpPr>
            <p:cNvPr id="33" name="矩形 32">
              <a:extLst>
                <a:ext uri="{FF2B5EF4-FFF2-40B4-BE49-F238E27FC236}">
                  <a16:creationId xmlns:a16="http://schemas.microsoft.com/office/drawing/2014/main" id="{772160CE-E2F0-98C6-3B41-01E0589111FC}"/>
                </a:ext>
              </a:extLst>
            </p:cNvPr>
            <p:cNvSpPr/>
            <p:nvPr/>
          </p:nvSpPr>
          <p:spPr>
            <a:xfrm>
              <a:off x="7162968" y="4775201"/>
              <a:ext cx="889000" cy="584200"/>
            </a:xfrm>
            <a:prstGeom prst="rect">
              <a:avLst/>
            </a:prstGeom>
            <a:solidFill>
              <a:srgbClr val="F1DD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文本框 33">
              <a:extLst>
                <a:ext uri="{FF2B5EF4-FFF2-40B4-BE49-F238E27FC236}">
                  <a16:creationId xmlns:a16="http://schemas.microsoft.com/office/drawing/2014/main" id="{94B440B8-E142-FB49-3353-F1019C2AF509}"/>
                </a:ext>
              </a:extLst>
            </p:cNvPr>
            <p:cNvSpPr txBox="1"/>
            <p:nvPr/>
          </p:nvSpPr>
          <p:spPr>
            <a:xfrm>
              <a:off x="7261858" y="4774626"/>
              <a:ext cx="691215" cy="584775"/>
            </a:xfrm>
            <a:prstGeom prst="rect">
              <a:avLst/>
            </a:prstGeom>
            <a:noFill/>
          </p:spPr>
          <p:txBody>
            <a:bodyPr wrap="none" rtlCol="0">
              <a:spAutoFit/>
            </a:bodyPr>
            <a:lstStyle/>
            <a:p>
              <a:r>
                <a:rPr lang="en-US" altLang="zh-CN" sz="3200" b="1" dirty="0">
                  <a:solidFill>
                    <a:schemeClr val="bg1"/>
                  </a:solidFill>
                  <a:latin typeface="微软雅黑" panose="020B0503020204020204" pitchFamily="34" charset="-122"/>
                  <a:ea typeface="微软雅黑" panose="020B0503020204020204" pitchFamily="34" charset="-122"/>
                </a:rPr>
                <a:t>07</a:t>
              </a:r>
              <a:endParaRPr lang="zh-CN" altLang="en-US" sz="3200" b="1" dirty="0">
                <a:solidFill>
                  <a:schemeClr val="bg1"/>
                </a:solidFill>
                <a:latin typeface="微软雅黑" panose="020B0503020204020204" pitchFamily="34" charset="-122"/>
                <a:ea typeface="微软雅黑" panose="020B0503020204020204" pitchFamily="34" charset="-122"/>
              </a:endParaRPr>
            </a:p>
          </p:txBody>
        </p:sp>
        <p:sp>
          <p:nvSpPr>
            <p:cNvPr id="35" name="矩形 34">
              <a:extLst>
                <a:ext uri="{FF2B5EF4-FFF2-40B4-BE49-F238E27FC236}">
                  <a16:creationId xmlns:a16="http://schemas.microsoft.com/office/drawing/2014/main" id="{94B4AF8D-6D89-99E1-30AB-129A92A0D46A}"/>
                </a:ext>
              </a:extLst>
            </p:cNvPr>
            <p:cNvSpPr/>
            <p:nvPr/>
          </p:nvSpPr>
          <p:spPr>
            <a:xfrm>
              <a:off x="8303132" y="4836180"/>
              <a:ext cx="1415772" cy="461665"/>
            </a:xfrm>
            <a:prstGeom prst="rect">
              <a:avLst/>
            </a:prstGeom>
          </p:spPr>
          <p:txBody>
            <a:bodyPr wrap="none">
              <a:spAutoFit/>
            </a:bodyPr>
            <a:lstStyle/>
            <a:p>
              <a:r>
                <a:rPr lang="zh-CN" altLang="en-US" sz="2400" b="1" dirty="0">
                  <a:solidFill>
                    <a:srgbClr val="F1DD86"/>
                  </a:solidFill>
                  <a:latin typeface="微软雅黑" panose="020B0503020204020204" pitchFamily="34" charset="-122"/>
                  <a:ea typeface="微软雅黑" panose="020B0503020204020204" pitchFamily="34" charset="-122"/>
                </a:rPr>
                <a:t>项目总结</a:t>
              </a:r>
              <a:endParaRPr lang="en-US" altLang="zh-CN" sz="2400" b="1" dirty="0">
                <a:solidFill>
                  <a:srgbClr val="F1DD86"/>
                </a:solidFill>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xmlns:p14="http://schemas.microsoft.com/office/powerpoint/2010/main">
    <mc:Choice Requires="p14">
      <p:transition p14:dur="0" advTm="2000"/>
    </mc:Choice>
    <mc:Fallback xmlns="">
      <p:transition advTm="2000"/>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 name="图片 6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10939" y="124691"/>
            <a:ext cx="6271269" cy="748146"/>
          </a:xfrm>
          <a:prstGeom prst="rect">
            <a:avLst/>
          </a:prstGeom>
        </p:spPr>
      </p:pic>
      <p:sp>
        <p:nvSpPr>
          <p:cNvPr id="5" name="文本框 4">
            <a:extLst>
              <a:ext uri="{FF2B5EF4-FFF2-40B4-BE49-F238E27FC236}">
                <a16:creationId xmlns:a16="http://schemas.microsoft.com/office/drawing/2014/main" id="{EFBE92B8-383B-BA77-3A19-0955810AF7F2}"/>
              </a:ext>
            </a:extLst>
          </p:cNvPr>
          <p:cNvSpPr txBox="1"/>
          <p:nvPr/>
        </p:nvSpPr>
        <p:spPr>
          <a:xfrm>
            <a:off x="1869662" y="3258"/>
            <a:ext cx="9599084" cy="923330"/>
          </a:xfrm>
          <a:prstGeom prst="rect">
            <a:avLst/>
          </a:prstGeom>
          <a:noFill/>
        </p:spPr>
        <p:txBody>
          <a:bodyPr wrap="square" rtlCol="0">
            <a:spAutoFit/>
          </a:bodyPr>
          <a:lstStyle/>
          <a:p>
            <a:r>
              <a:rPr lang="zh-CN" altLang="en-US" sz="5400" b="1" dirty="0">
                <a:solidFill>
                  <a:schemeClr val="bg1"/>
                </a:solidFill>
              </a:rPr>
              <a:t>项目运行截图 </a:t>
            </a:r>
            <a:r>
              <a:rPr lang="en-US" altLang="zh-CN" sz="5400" b="1" dirty="0">
                <a:solidFill>
                  <a:schemeClr val="bg1"/>
                </a:solidFill>
              </a:rPr>
              <a:t>-</a:t>
            </a:r>
            <a:endParaRPr lang="zh-CN" altLang="zh-CN" sz="5400" b="1" dirty="0">
              <a:solidFill>
                <a:schemeClr val="bg1"/>
              </a:solidFill>
            </a:endParaRPr>
          </a:p>
        </p:txBody>
      </p:sp>
      <p:pic>
        <p:nvPicPr>
          <p:cNvPr id="3" name="图片 2">
            <a:extLst>
              <a:ext uri="{FF2B5EF4-FFF2-40B4-BE49-F238E27FC236}">
                <a16:creationId xmlns:a16="http://schemas.microsoft.com/office/drawing/2014/main" id="{CF50A5D6-9100-DD57-C668-5E2A86E530D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872837"/>
            <a:ext cx="12192000" cy="5949950"/>
          </a:xfrm>
          <a:prstGeom prst="rect">
            <a:avLst/>
          </a:prstGeom>
        </p:spPr>
      </p:pic>
    </p:spTree>
    <p:extLst>
      <p:ext uri="{BB962C8B-B14F-4D97-AF65-F5344CB8AC3E}">
        <p14:creationId xmlns:p14="http://schemas.microsoft.com/office/powerpoint/2010/main" val="2197596695"/>
      </p:ext>
    </p:extLst>
  </p:cSld>
  <p:clrMapOvr>
    <a:masterClrMapping/>
  </p:clrMapOvr>
  <mc:AlternateContent xmlns:mc="http://schemas.openxmlformats.org/markup-compatibility/2006" xmlns:p14="http://schemas.microsoft.com/office/powerpoint/2010/main">
    <mc:Choice Requires="p14">
      <p:transition p14:dur="0" advTm="2000"/>
    </mc:Choice>
    <mc:Fallback xmlns="">
      <p:transition advTm="2000"/>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 name="图片 6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10939" y="124691"/>
            <a:ext cx="6271269" cy="748146"/>
          </a:xfrm>
          <a:prstGeom prst="rect">
            <a:avLst/>
          </a:prstGeom>
        </p:spPr>
      </p:pic>
      <p:sp>
        <p:nvSpPr>
          <p:cNvPr id="5" name="文本框 4">
            <a:extLst>
              <a:ext uri="{FF2B5EF4-FFF2-40B4-BE49-F238E27FC236}">
                <a16:creationId xmlns:a16="http://schemas.microsoft.com/office/drawing/2014/main" id="{EFBE92B8-383B-BA77-3A19-0955810AF7F2}"/>
              </a:ext>
            </a:extLst>
          </p:cNvPr>
          <p:cNvSpPr txBox="1"/>
          <p:nvPr/>
        </p:nvSpPr>
        <p:spPr>
          <a:xfrm>
            <a:off x="1869662" y="3258"/>
            <a:ext cx="9599084" cy="923330"/>
          </a:xfrm>
          <a:prstGeom prst="rect">
            <a:avLst/>
          </a:prstGeom>
          <a:noFill/>
        </p:spPr>
        <p:txBody>
          <a:bodyPr wrap="square" rtlCol="0">
            <a:spAutoFit/>
          </a:bodyPr>
          <a:lstStyle/>
          <a:p>
            <a:r>
              <a:rPr lang="zh-CN" altLang="en-US" sz="5400" b="1" dirty="0">
                <a:solidFill>
                  <a:schemeClr val="bg1"/>
                </a:solidFill>
              </a:rPr>
              <a:t>项目运行截图 </a:t>
            </a:r>
            <a:r>
              <a:rPr lang="en-US" altLang="zh-CN" sz="5400" b="1" dirty="0">
                <a:solidFill>
                  <a:schemeClr val="bg1"/>
                </a:solidFill>
              </a:rPr>
              <a:t>-</a:t>
            </a:r>
            <a:endParaRPr lang="zh-CN" altLang="zh-CN" sz="5400" b="1" dirty="0">
              <a:solidFill>
                <a:schemeClr val="bg1"/>
              </a:solidFill>
            </a:endParaRPr>
          </a:p>
        </p:txBody>
      </p:sp>
      <p:pic>
        <p:nvPicPr>
          <p:cNvPr id="3" name="图片 2">
            <a:extLst>
              <a:ext uri="{FF2B5EF4-FFF2-40B4-BE49-F238E27FC236}">
                <a16:creationId xmlns:a16="http://schemas.microsoft.com/office/drawing/2014/main" id="{1E23D1AF-248D-C3D5-E90E-B508E154B36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872837"/>
            <a:ext cx="12192000" cy="5949950"/>
          </a:xfrm>
          <a:prstGeom prst="rect">
            <a:avLst/>
          </a:prstGeom>
        </p:spPr>
      </p:pic>
    </p:spTree>
    <p:extLst>
      <p:ext uri="{BB962C8B-B14F-4D97-AF65-F5344CB8AC3E}">
        <p14:creationId xmlns:p14="http://schemas.microsoft.com/office/powerpoint/2010/main" val="1362285176"/>
      </p:ext>
    </p:extLst>
  </p:cSld>
  <p:clrMapOvr>
    <a:masterClrMapping/>
  </p:clrMapOvr>
  <mc:AlternateContent xmlns:mc="http://schemas.openxmlformats.org/markup-compatibility/2006" xmlns:p14="http://schemas.microsoft.com/office/powerpoint/2010/main">
    <mc:Choice Requires="p14">
      <p:transition p14:dur="0" advTm="2000"/>
    </mc:Choice>
    <mc:Fallback xmlns="">
      <p:transition advTm="2000"/>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 name="图片 6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10939" y="124691"/>
            <a:ext cx="6271269" cy="748146"/>
          </a:xfrm>
          <a:prstGeom prst="rect">
            <a:avLst/>
          </a:prstGeom>
        </p:spPr>
      </p:pic>
      <p:sp>
        <p:nvSpPr>
          <p:cNvPr id="5" name="文本框 4">
            <a:extLst>
              <a:ext uri="{FF2B5EF4-FFF2-40B4-BE49-F238E27FC236}">
                <a16:creationId xmlns:a16="http://schemas.microsoft.com/office/drawing/2014/main" id="{EFBE92B8-383B-BA77-3A19-0955810AF7F2}"/>
              </a:ext>
            </a:extLst>
          </p:cNvPr>
          <p:cNvSpPr txBox="1"/>
          <p:nvPr/>
        </p:nvSpPr>
        <p:spPr>
          <a:xfrm>
            <a:off x="1869662" y="3258"/>
            <a:ext cx="9599084" cy="923330"/>
          </a:xfrm>
          <a:prstGeom prst="rect">
            <a:avLst/>
          </a:prstGeom>
          <a:noFill/>
        </p:spPr>
        <p:txBody>
          <a:bodyPr wrap="square" rtlCol="0">
            <a:spAutoFit/>
          </a:bodyPr>
          <a:lstStyle/>
          <a:p>
            <a:r>
              <a:rPr lang="zh-CN" altLang="en-US" sz="5400" b="1" dirty="0">
                <a:solidFill>
                  <a:schemeClr val="bg1"/>
                </a:solidFill>
              </a:rPr>
              <a:t>项目运行截图 </a:t>
            </a:r>
            <a:r>
              <a:rPr lang="en-US" altLang="zh-CN" sz="5400" b="1" dirty="0">
                <a:solidFill>
                  <a:schemeClr val="bg1"/>
                </a:solidFill>
              </a:rPr>
              <a:t>-</a:t>
            </a:r>
            <a:endParaRPr lang="zh-CN" altLang="zh-CN" sz="5400" b="1" dirty="0">
              <a:solidFill>
                <a:schemeClr val="bg1"/>
              </a:solidFill>
            </a:endParaRPr>
          </a:p>
        </p:txBody>
      </p:sp>
      <p:pic>
        <p:nvPicPr>
          <p:cNvPr id="3" name="图片 2">
            <a:extLst>
              <a:ext uri="{FF2B5EF4-FFF2-40B4-BE49-F238E27FC236}">
                <a16:creationId xmlns:a16="http://schemas.microsoft.com/office/drawing/2014/main" id="{331E2F19-C6F4-9EF1-6E63-87DF3011F17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872837"/>
            <a:ext cx="12192000" cy="5949950"/>
          </a:xfrm>
          <a:prstGeom prst="rect">
            <a:avLst/>
          </a:prstGeom>
        </p:spPr>
      </p:pic>
    </p:spTree>
    <p:extLst>
      <p:ext uri="{BB962C8B-B14F-4D97-AF65-F5344CB8AC3E}">
        <p14:creationId xmlns:p14="http://schemas.microsoft.com/office/powerpoint/2010/main" val="2646889569"/>
      </p:ext>
    </p:extLst>
  </p:cSld>
  <p:clrMapOvr>
    <a:masterClrMapping/>
  </p:clrMapOvr>
  <mc:AlternateContent xmlns:mc="http://schemas.openxmlformats.org/markup-compatibility/2006" xmlns:p14="http://schemas.microsoft.com/office/powerpoint/2010/main">
    <mc:Choice Requires="p14">
      <p:transition p14:dur="0" advTm="2000"/>
    </mc:Choice>
    <mc:Fallback xmlns="">
      <p:transition advTm="2000"/>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 name="图片 6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10939" y="124691"/>
            <a:ext cx="6271269" cy="748146"/>
          </a:xfrm>
          <a:prstGeom prst="rect">
            <a:avLst/>
          </a:prstGeom>
        </p:spPr>
      </p:pic>
      <p:sp>
        <p:nvSpPr>
          <p:cNvPr id="5" name="文本框 4">
            <a:extLst>
              <a:ext uri="{FF2B5EF4-FFF2-40B4-BE49-F238E27FC236}">
                <a16:creationId xmlns:a16="http://schemas.microsoft.com/office/drawing/2014/main" id="{EFBE92B8-383B-BA77-3A19-0955810AF7F2}"/>
              </a:ext>
            </a:extLst>
          </p:cNvPr>
          <p:cNvSpPr txBox="1"/>
          <p:nvPr/>
        </p:nvSpPr>
        <p:spPr>
          <a:xfrm>
            <a:off x="1869662" y="3258"/>
            <a:ext cx="9599084" cy="923330"/>
          </a:xfrm>
          <a:prstGeom prst="rect">
            <a:avLst/>
          </a:prstGeom>
          <a:noFill/>
        </p:spPr>
        <p:txBody>
          <a:bodyPr wrap="square" rtlCol="0">
            <a:spAutoFit/>
          </a:bodyPr>
          <a:lstStyle/>
          <a:p>
            <a:r>
              <a:rPr lang="zh-CN" altLang="en-US" sz="5400" b="1" dirty="0">
                <a:solidFill>
                  <a:schemeClr val="bg1"/>
                </a:solidFill>
              </a:rPr>
              <a:t>项目运行截图 </a:t>
            </a:r>
            <a:r>
              <a:rPr lang="en-US" altLang="zh-CN" sz="5400" b="1" dirty="0">
                <a:solidFill>
                  <a:schemeClr val="bg1"/>
                </a:solidFill>
              </a:rPr>
              <a:t>-</a:t>
            </a:r>
            <a:endParaRPr lang="zh-CN" altLang="zh-CN" sz="5400" b="1" dirty="0">
              <a:solidFill>
                <a:schemeClr val="bg1"/>
              </a:solidFill>
            </a:endParaRPr>
          </a:p>
        </p:txBody>
      </p:sp>
      <p:pic>
        <p:nvPicPr>
          <p:cNvPr id="3" name="图片 2">
            <a:extLst>
              <a:ext uri="{FF2B5EF4-FFF2-40B4-BE49-F238E27FC236}">
                <a16:creationId xmlns:a16="http://schemas.microsoft.com/office/drawing/2014/main" id="{3D7B962E-6CF7-E2CE-ED48-3B2FEF84140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872837"/>
            <a:ext cx="12192000" cy="6153150"/>
          </a:xfrm>
          <a:prstGeom prst="rect">
            <a:avLst/>
          </a:prstGeom>
        </p:spPr>
      </p:pic>
    </p:spTree>
    <p:extLst>
      <p:ext uri="{BB962C8B-B14F-4D97-AF65-F5344CB8AC3E}">
        <p14:creationId xmlns:p14="http://schemas.microsoft.com/office/powerpoint/2010/main" val="1278372257"/>
      </p:ext>
    </p:extLst>
  </p:cSld>
  <p:clrMapOvr>
    <a:masterClrMapping/>
  </p:clrMapOvr>
  <mc:AlternateContent xmlns:mc="http://schemas.openxmlformats.org/markup-compatibility/2006" xmlns:p14="http://schemas.microsoft.com/office/powerpoint/2010/main">
    <mc:Choice Requires="p14">
      <p:transition p14:dur="0" advTm="2000"/>
    </mc:Choice>
    <mc:Fallback xmlns="">
      <p:transition advTm="2000"/>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 name="图片 6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10939" y="124691"/>
            <a:ext cx="6271269" cy="748146"/>
          </a:xfrm>
          <a:prstGeom prst="rect">
            <a:avLst/>
          </a:prstGeom>
        </p:spPr>
      </p:pic>
      <p:sp>
        <p:nvSpPr>
          <p:cNvPr id="5" name="文本框 4">
            <a:extLst>
              <a:ext uri="{FF2B5EF4-FFF2-40B4-BE49-F238E27FC236}">
                <a16:creationId xmlns:a16="http://schemas.microsoft.com/office/drawing/2014/main" id="{EFBE92B8-383B-BA77-3A19-0955810AF7F2}"/>
              </a:ext>
            </a:extLst>
          </p:cNvPr>
          <p:cNvSpPr txBox="1"/>
          <p:nvPr/>
        </p:nvSpPr>
        <p:spPr>
          <a:xfrm>
            <a:off x="1869662" y="3258"/>
            <a:ext cx="9599084" cy="923330"/>
          </a:xfrm>
          <a:prstGeom prst="rect">
            <a:avLst/>
          </a:prstGeom>
          <a:noFill/>
        </p:spPr>
        <p:txBody>
          <a:bodyPr wrap="square" rtlCol="0">
            <a:spAutoFit/>
          </a:bodyPr>
          <a:lstStyle/>
          <a:p>
            <a:r>
              <a:rPr lang="zh-CN" altLang="en-US" sz="5400" b="1" dirty="0">
                <a:solidFill>
                  <a:schemeClr val="bg1"/>
                </a:solidFill>
              </a:rPr>
              <a:t>项目运行截图 </a:t>
            </a:r>
            <a:r>
              <a:rPr lang="en-US" altLang="zh-CN" sz="5400" b="1" dirty="0">
                <a:solidFill>
                  <a:schemeClr val="bg1"/>
                </a:solidFill>
              </a:rPr>
              <a:t>-</a:t>
            </a:r>
            <a:endParaRPr lang="zh-CN" altLang="zh-CN" sz="5400" b="1" dirty="0">
              <a:solidFill>
                <a:schemeClr val="bg1"/>
              </a:solidFill>
            </a:endParaRPr>
          </a:p>
        </p:txBody>
      </p:sp>
      <p:pic>
        <p:nvPicPr>
          <p:cNvPr id="3" name="图片 2">
            <a:extLst>
              <a:ext uri="{FF2B5EF4-FFF2-40B4-BE49-F238E27FC236}">
                <a16:creationId xmlns:a16="http://schemas.microsoft.com/office/drawing/2014/main" id="{7BFBDD9D-9FE2-C36E-8514-A50E2000C88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872837"/>
            <a:ext cx="12192000" cy="6153150"/>
          </a:xfrm>
          <a:prstGeom prst="rect">
            <a:avLst/>
          </a:prstGeom>
        </p:spPr>
      </p:pic>
    </p:spTree>
    <p:extLst>
      <p:ext uri="{BB962C8B-B14F-4D97-AF65-F5344CB8AC3E}">
        <p14:creationId xmlns:p14="http://schemas.microsoft.com/office/powerpoint/2010/main" val="1516131589"/>
      </p:ext>
    </p:extLst>
  </p:cSld>
  <p:clrMapOvr>
    <a:masterClrMapping/>
  </p:clrMapOvr>
  <mc:AlternateContent xmlns:mc="http://schemas.openxmlformats.org/markup-compatibility/2006" xmlns:p14="http://schemas.microsoft.com/office/powerpoint/2010/main">
    <mc:Choice Requires="p14">
      <p:transition p14:dur="0" advTm="2000"/>
    </mc:Choice>
    <mc:Fallback xmlns="">
      <p:transition advTm="2000"/>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 name="图片 6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10939" y="124691"/>
            <a:ext cx="6271269" cy="748146"/>
          </a:xfrm>
          <a:prstGeom prst="rect">
            <a:avLst/>
          </a:prstGeom>
        </p:spPr>
      </p:pic>
      <p:sp>
        <p:nvSpPr>
          <p:cNvPr id="5" name="文本框 4">
            <a:extLst>
              <a:ext uri="{FF2B5EF4-FFF2-40B4-BE49-F238E27FC236}">
                <a16:creationId xmlns:a16="http://schemas.microsoft.com/office/drawing/2014/main" id="{EFBE92B8-383B-BA77-3A19-0955810AF7F2}"/>
              </a:ext>
            </a:extLst>
          </p:cNvPr>
          <p:cNvSpPr txBox="1"/>
          <p:nvPr/>
        </p:nvSpPr>
        <p:spPr>
          <a:xfrm>
            <a:off x="1869662" y="3258"/>
            <a:ext cx="9599084" cy="923330"/>
          </a:xfrm>
          <a:prstGeom prst="rect">
            <a:avLst/>
          </a:prstGeom>
          <a:noFill/>
        </p:spPr>
        <p:txBody>
          <a:bodyPr wrap="square" rtlCol="0">
            <a:spAutoFit/>
          </a:bodyPr>
          <a:lstStyle/>
          <a:p>
            <a:r>
              <a:rPr lang="zh-CN" altLang="en-US" sz="5400" b="1" dirty="0">
                <a:solidFill>
                  <a:schemeClr val="bg1"/>
                </a:solidFill>
              </a:rPr>
              <a:t>项目运行截图 </a:t>
            </a:r>
            <a:r>
              <a:rPr lang="en-US" altLang="zh-CN" sz="5400" b="1" dirty="0">
                <a:solidFill>
                  <a:schemeClr val="bg1"/>
                </a:solidFill>
              </a:rPr>
              <a:t>-</a:t>
            </a:r>
            <a:endParaRPr lang="zh-CN" altLang="zh-CN" sz="5400" b="1" dirty="0">
              <a:solidFill>
                <a:schemeClr val="bg1"/>
              </a:solidFill>
            </a:endParaRPr>
          </a:p>
        </p:txBody>
      </p:sp>
      <p:pic>
        <p:nvPicPr>
          <p:cNvPr id="3" name="图片 2">
            <a:extLst>
              <a:ext uri="{FF2B5EF4-FFF2-40B4-BE49-F238E27FC236}">
                <a16:creationId xmlns:a16="http://schemas.microsoft.com/office/drawing/2014/main" id="{B3654CE6-1901-471C-F55C-C880398DA33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872837"/>
            <a:ext cx="12192000" cy="6153150"/>
          </a:xfrm>
          <a:prstGeom prst="rect">
            <a:avLst/>
          </a:prstGeom>
        </p:spPr>
      </p:pic>
    </p:spTree>
    <p:extLst>
      <p:ext uri="{BB962C8B-B14F-4D97-AF65-F5344CB8AC3E}">
        <p14:creationId xmlns:p14="http://schemas.microsoft.com/office/powerpoint/2010/main" val="3692020558"/>
      </p:ext>
    </p:extLst>
  </p:cSld>
  <p:clrMapOvr>
    <a:masterClrMapping/>
  </p:clrMapOvr>
  <mc:AlternateContent xmlns:mc="http://schemas.openxmlformats.org/markup-compatibility/2006" xmlns:p14="http://schemas.microsoft.com/office/powerpoint/2010/main">
    <mc:Choice Requires="p14">
      <p:transition p14:dur="0" advTm="2000"/>
    </mc:Choice>
    <mc:Fallback xmlns="">
      <p:transition advTm="2000"/>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 name="图片 6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10939" y="124691"/>
            <a:ext cx="6271269" cy="748146"/>
          </a:xfrm>
          <a:prstGeom prst="rect">
            <a:avLst/>
          </a:prstGeom>
        </p:spPr>
      </p:pic>
      <p:sp>
        <p:nvSpPr>
          <p:cNvPr id="5" name="文本框 4">
            <a:extLst>
              <a:ext uri="{FF2B5EF4-FFF2-40B4-BE49-F238E27FC236}">
                <a16:creationId xmlns:a16="http://schemas.microsoft.com/office/drawing/2014/main" id="{EFBE92B8-383B-BA77-3A19-0955810AF7F2}"/>
              </a:ext>
            </a:extLst>
          </p:cNvPr>
          <p:cNvSpPr txBox="1"/>
          <p:nvPr/>
        </p:nvSpPr>
        <p:spPr>
          <a:xfrm>
            <a:off x="1869662" y="3258"/>
            <a:ext cx="9599084" cy="923330"/>
          </a:xfrm>
          <a:prstGeom prst="rect">
            <a:avLst/>
          </a:prstGeom>
          <a:noFill/>
        </p:spPr>
        <p:txBody>
          <a:bodyPr wrap="square" rtlCol="0">
            <a:spAutoFit/>
          </a:bodyPr>
          <a:lstStyle/>
          <a:p>
            <a:r>
              <a:rPr lang="zh-CN" altLang="en-US" sz="5400" b="1" dirty="0">
                <a:solidFill>
                  <a:schemeClr val="bg1"/>
                </a:solidFill>
              </a:rPr>
              <a:t>项目运行截图 </a:t>
            </a:r>
            <a:r>
              <a:rPr lang="en-US" altLang="zh-CN" sz="5400" b="1" dirty="0">
                <a:solidFill>
                  <a:schemeClr val="bg1"/>
                </a:solidFill>
              </a:rPr>
              <a:t>-</a:t>
            </a:r>
            <a:endParaRPr lang="zh-CN" altLang="zh-CN" sz="5400" b="1" dirty="0">
              <a:solidFill>
                <a:schemeClr val="bg1"/>
              </a:solidFill>
            </a:endParaRPr>
          </a:p>
        </p:txBody>
      </p:sp>
      <p:pic>
        <p:nvPicPr>
          <p:cNvPr id="3" name="图片 2">
            <a:extLst>
              <a:ext uri="{FF2B5EF4-FFF2-40B4-BE49-F238E27FC236}">
                <a16:creationId xmlns:a16="http://schemas.microsoft.com/office/drawing/2014/main" id="{E8071389-83D2-DA55-3131-B67E23EFE1C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845715"/>
            <a:ext cx="12192000" cy="6153150"/>
          </a:xfrm>
          <a:prstGeom prst="rect">
            <a:avLst/>
          </a:prstGeom>
        </p:spPr>
      </p:pic>
    </p:spTree>
    <p:extLst>
      <p:ext uri="{BB962C8B-B14F-4D97-AF65-F5344CB8AC3E}">
        <p14:creationId xmlns:p14="http://schemas.microsoft.com/office/powerpoint/2010/main" val="1550986156"/>
      </p:ext>
    </p:extLst>
  </p:cSld>
  <p:clrMapOvr>
    <a:masterClrMapping/>
  </p:clrMapOvr>
  <mc:AlternateContent xmlns:mc="http://schemas.openxmlformats.org/markup-compatibility/2006" xmlns:p14="http://schemas.microsoft.com/office/powerpoint/2010/main">
    <mc:Choice Requires="p14">
      <p:transition p14:dur="0" advTm="2000"/>
    </mc:Choice>
    <mc:Fallback xmlns="">
      <p:transition advTm="2000"/>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a:extLst>
              <a:ext uri="{FF2B5EF4-FFF2-40B4-BE49-F238E27FC236}">
                <a16:creationId xmlns:a16="http://schemas.microsoft.com/office/drawing/2014/main" id="{3DBB2585-2E95-7362-9F24-454D005BBAFF}"/>
              </a:ext>
            </a:extLst>
          </p:cNvPr>
          <p:cNvGrpSpPr/>
          <p:nvPr/>
        </p:nvGrpSpPr>
        <p:grpSpPr>
          <a:xfrm>
            <a:off x="1082218" y="2486125"/>
            <a:ext cx="11099450" cy="2474686"/>
            <a:chOff x="630750" y="2191657"/>
            <a:chExt cx="11099450" cy="2474686"/>
          </a:xfrm>
        </p:grpSpPr>
        <p:sp>
          <p:nvSpPr>
            <p:cNvPr id="2" name="矩形 1">
              <a:extLst>
                <a:ext uri="{FF2B5EF4-FFF2-40B4-BE49-F238E27FC236}">
                  <a16:creationId xmlns:a16="http://schemas.microsoft.com/office/drawing/2014/main" id="{E69EFB28-572B-B42F-6CDC-FD2C3CDBF0F5}"/>
                </a:ext>
              </a:extLst>
            </p:cNvPr>
            <p:cNvSpPr/>
            <p:nvPr/>
          </p:nvSpPr>
          <p:spPr>
            <a:xfrm>
              <a:off x="4247589" y="2191657"/>
              <a:ext cx="7482611" cy="2474686"/>
            </a:xfrm>
            <a:prstGeom prst="rect">
              <a:avLst/>
            </a:prstGeom>
            <a:blipFill dpi="0" rotWithShape="1">
              <a:blip r:embed="rId3"/>
              <a:tile tx="-1905000" ty="3810000" sx="70000" sy="70000" flip="none" algn="b"/>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10" name="组合 9"/>
            <p:cNvGrpSpPr/>
            <p:nvPr/>
          </p:nvGrpSpPr>
          <p:grpSpPr>
            <a:xfrm>
              <a:off x="630750" y="2191657"/>
              <a:ext cx="10843025" cy="2474686"/>
              <a:chOff x="4412342" y="2206172"/>
              <a:chExt cx="11273473" cy="2474686"/>
            </a:xfrm>
          </p:grpSpPr>
          <p:sp>
            <p:nvSpPr>
              <p:cNvPr id="4" name="矩形 3"/>
              <p:cNvSpPr/>
              <p:nvPr/>
            </p:nvSpPr>
            <p:spPr>
              <a:xfrm>
                <a:off x="4412342" y="2206172"/>
                <a:ext cx="7779657" cy="2474686"/>
              </a:xfrm>
              <a:prstGeom prst="rect">
                <a:avLst/>
              </a:prstGeom>
              <a:blipFill dpi="0" rotWithShape="1">
                <a:blip r:embed="rId3"/>
                <a:tile tx="-1905000" ty="3810000" sx="70000" sy="70000" flip="none" algn="b"/>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文本框 8"/>
              <p:cNvSpPr txBox="1"/>
              <p:nvPr/>
            </p:nvSpPr>
            <p:spPr>
              <a:xfrm>
                <a:off x="8900593" y="2668367"/>
                <a:ext cx="6785222" cy="1107996"/>
              </a:xfrm>
              <a:prstGeom prst="rect">
                <a:avLst/>
              </a:prstGeom>
              <a:noFill/>
            </p:spPr>
            <p:txBody>
              <a:bodyPr wrap="none" rtlCol="0">
                <a:spAutoFit/>
              </a:bodyPr>
              <a:lstStyle/>
              <a:p>
                <a:r>
                  <a:rPr lang="en-US" altLang="zh-CN" sz="6600" b="1" dirty="0">
                    <a:solidFill>
                      <a:schemeClr val="bg1"/>
                    </a:solidFill>
                    <a:latin typeface="微软雅黑" panose="020B0503020204020204" pitchFamily="34" charset="-122"/>
                    <a:ea typeface="微软雅黑" panose="020B0503020204020204" pitchFamily="34" charset="-122"/>
                  </a:rPr>
                  <a:t>06</a:t>
                </a:r>
                <a:r>
                  <a:rPr lang="zh-CN" altLang="en-US" sz="6600" b="1" dirty="0">
                    <a:solidFill>
                      <a:schemeClr val="bg1"/>
                    </a:solidFill>
                    <a:latin typeface="微软雅黑" panose="020B0503020204020204" pitchFamily="34" charset="-122"/>
                    <a:ea typeface="微软雅黑" panose="020B0503020204020204" pitchFamily="34" charset="-122"/>
                  </a:rPr>
                  <a:t>关键代码截图</a:t>
                </a:r>
              </a:p>
            </p:txBody>
          </p:sp>
        </p:grpSp>
      </p:grpSp>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10939" y="124691"/>
            <a:ext cx="6271269" cy="748146"/>
          </a:xfrm>
          <a:prstGeom prst="rect">
            <a:avLst/>
          </a:prstGeom>
        </p:spPr>
      </p:pic>
    </p:spTree>
    <p:extLst>
      <p:ext uri="{BB962C8B-B14F-4D97-AF65-F5344CB8AC3E}">
        <p14:creationId xmlns:p14="http://schemas.microsoft.com/office/powerpoint/2010/main" val="3626910970"/>
      </p:ext>
    </p:extLst>
  </p:cSld>
  <p:clrMapOvr>
    <a:masterClrMapping/>
  </p:clrMapOvr>
  <mc:AlternateContent xmlns:mc="http://schemas.openxmlformats.org/markup-compatibility/2006" xmlns:p14="http://schemas.microsoft.com/office/powerpoint/2010/main">
    <mc:Choice Requires="p14">
      <p:transition p14:dur="0" advTm="2000"/>
    </mc:Choice>
    <mc:Fallback xmlns="">
      <p:transition advTm="2000"/>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 name="图片 6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10939" y="124691"/>
            <a:ext cx="6271269" cy="748146"/>
          </a:xfrm>
          <a:prstGeom prst="rect">
            <a:avLst/>
          </a:prstGeom>
        </p:spPr>
      </p:pic>
      <p:sp>
        <p:nvSpPr>
          <p:cNvPr id="5" name="文本框 4">
            <a:extLst>
              <a:ext uri="{FF2B5EF4-FFF2-40B4-BE49-F238E27FC236}">
                <a16:creationId xmlns:a16="http://schemas.microsoft.com/office/drawing/2014/main" id="{EFBE92B8-383B-BA77-3A19-0955810AF7F2}"/>
              </a:ext>
            </a:extLst>
          </p:cNvPr>
          <p:cNvSpPr txBox="1"/>
          <p:nvPr/>
        </p:nvSpPr>
        <p:spPr>
          <a:xfrm>
            <a:off x="1869662" y="3258"/>
            <a:ext cx="9599084" cy="923330"/>
          </a:xfrm>
          <a:prstGeom prst="rect">
            <a:avLst/>
          </a:prstGeom>
          <a:noFill/>
        </p:spPr>
        <p:txBody>
          <a:bodyPr wrap="square" rtlCol="0">
            <a:spAutoFit/>
          </a:bodyPr>
          <a:lstStyle/>
          <a:p>
            <a:r>
              <a:rPr lang="zh-CN" altLang="en-US" sz="5400" b="1" dirty="0">
                <a:solidFill>
                  <a:schemeClr val="bg1"/>
                </a:solidFill>
              </a:rPr>
              <a:t>关键代码截图 </a:t>
            </a:r>
            <a:r>
              <a:rPr lang="en-US" altLang="zh-CN" sz="5400" b="1" dirty="0">
                <a:solidFill>
                  <a:schemeClr val="bg1"/>
                </a:solidFill>
              </a:rPr>
              <a:t>– </a:t>
            </a:r>
            <a:r>
              <a:rPr lang="zh-CN" altLang="en-US" sz="5400" b="1" dirty="0">
                <a:solidFill>
                  <a:schemeClr val="bg1"/>
                </a:solidFill>
              </a:rPr>
              <a:t>数据源页面</a:t>
            </a:r>
            <a:endParaRPr lang="zh-CN" altLang="zh-CN" sz="5400" b="1" dirty="0">
              <a:solidFill>
                <a:schemeClr val="bg1"/>
              </a:solidFill>
            </a:endParaRPr>
          </a:p>
        </p:txBody>
      </p:sp>
      <p:pic>
        <p:nvPicPr>
          <p:cNvPr id="2" name="图片 1">
            <a:extLst>
              <a:ext uri="{FF2B5EF4-FFF2-40B4-BE49-F238E27FC236}">
                <a16:creationId xmlns:a16="http://schemas.microsoft.com/office/drawing/2014/main" id="{49548D9B-90D3-C4A2-2147-DFCD368CB0E1}"/>
              </a:ext>
            </a:extLst>
          </p:cNvPr>
          <p:cNvPicPr>
            <a:picLocks noChangeAspect="1"/>
          </p:cNvPicPr>
          <p:nvPr/>
        </p:nvPicPr>
        <p:blipFill>
          <a:blip r:embed="rId4"/>
          <a:stretch>
            <a:fillRect/>
          </a:stretch>
        </p:blipFill>
        <p:spPr>
          <a:xfrm>
            <a:off x="75674" y="1608301"/>
            <a:ext cx="3266287" cy="5125008"/>
          </a:xfrm>
          <a:prstGeom prst="rect">
            <a:avLst/>
          </a:prstGeom>
          <a:noFill/>
          <a:ln>
            <a:noFill/>
          </a:ln>
        </p:spPr>
      </p:pic>
      <p:pic>
        <p:nvPicPr>
          <p:cNvPr id="4" name="图片 3">
            <a:extLst>
              <a:ext uri="{FF2B5EF4-FFF2-40B4-BE49-F238E27FC236}">
                <a16:creationId xmlns:a16="http://schemas.microsoft.com/office/drawing/2014/main" id="{6E9D6EF3-17AF-DC3D-B43E-8E6401B96A0E}"/>
              </a:ext>
            </a:extLst>
          </p:cNvPr>
          <p:cNvPicPr>
            <a:picLocks noChangeAspect="1"/>
          </p:cNvPicPr>
          <p:nvPr/>
        </p:nvPicPr>
        <p:blipFill>
          <a:blip r:embed="rId5"/>
          <a:stretch>
            <a:fillRect/>
          </a:stretch>
        </p:blipFill>
        <p:spPr>
          <a:xfrm>
            <a:off x="3499986" y="2390965"/>
            <a:ext cx="8285617" cy="3559680"/>
          </a:xfrm>
          <a:prstGeom prst="rect">
            <a:avLst/>
          </a:prstGeom>
          <a:noFill/>
          <a:ln>
            <a:noFill/>
          </a:ln>
        </p:spPr>
      </p:pic>
      <p:sp>
        <p:nvSpPr>
          <p:cNvPr id="7" name="文本框 6">
            <a:extLst>
              <a:ext uri="{FF2B5EF4-FFF2-40B4-BE49-F238E27FC236}">
                <a16:creationId xmlns:a16="http://schemas.microsoft.com/office/drawing/2014/main" id="{7F1F817B-8D36-0DF1-141D-5E1071A6A635}"/>
              </a:ext>
            </a:extLst>
          </p:cNvPr>
          <p:cNvSpPr txBox="1"/>
          <p:nvPr/>
        </p:nvSpPr>
        <p:spPr>
          <a:xfrm>
            <a:off x="0" y="1057619"/>
            <a:ext cx="4907280" cy="461665"/>
          </a:xfrm>
          <a:prstGeom prst="rect">
            <a:avLst/>
          </a:prstGeom>
          <a:noFill/>
        </p:spPr>
        <p:txBody>
          <a:bodyPr wrap="square" rtlCol="0">
            <a:spAutoFit/>
          </a:bodyPr>
          <a:lstStyle/>
          <a:p>
            <a:r>
              <a:rPr lang="en-US" altLang="zh-CN" sz="2400" kern="100" dirty="0" err="1">
                <a:effectLst/>
                <a:latin typeface="等线" panose="02010600030101010101" pitchFamily="2" charset="-122"/>
                <a:ea typeface="宋体" panose="02010600030101010101" pitchFamily="2" charset="-122"/>
                <a:cs typeface="等线" panose="02010600030101010101" pitchFamily="2" charset="-122"/>
              </a:rPr>
              <a:t>Dbsource.api</a:t>
            </a:r>
            <a:r>
              <a:rPr lang="en-US" altLang="zh-CN" sz="2400" kern="100" dirty="0">
                <a:effectLst/>
                <a:latin typeface="等线" panose="02010600030101010101" pitchFamily="2" charset="-122"/>
                <a:ea typeface="宋体" panose="02010600030101010101" pitchFamily="2" charset="-122"/>
                <a:cs typeface="等线" panose="02010600030101010101" pitchFamily="2" charset="-122"/>
              </a:rPr>
              <a:t> </a:t>
            </a:r>
            <a:r>
              <a:rPr lang="zh-CN" altLang="zh-CN" sz="2400" kern="100" dirty="0">
                <a:effectLst/>
                <a:latin typeface="Calibri" panose="020F0502020204030204" pitchFamily="34" charset="0"/>
                <a:ea typeface="等线" panose="02010600030101010101" pitchFamily="2" charset="-122"/>
                <a:cs typeface="等线" panose="02010600030101010101" pitchFamily="2" charset="-122"/>
              </a:rPr>
              <a:t>用于前后端数据交互</a:t>
            </a:r>
            <a:endParaRPr lang="zh-CN" altLang="zh-CN" sz="2400" kern="100" dirty="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8" name="文本框 7">
            <a:extLst>
              <a:ext uri="{FF2B5EF4-FFF2-40B4-BE49-F238E27FC236}">
                <a16:creationId xmlns:a16="http://schemas.microsoft.com/office/drawing/2014/main" id="{51613B9B-6D2C-54A2-4B0E-8E0FE8046A14}"/>
              </a:ext>
            </a:extLst>
          </p:cNvPr>
          <p:cNvSpPr txBox="1"/>
          <p:nvPr/>
        </p:nvSpPr>
        <p:spPr>
          <a:xfrm>
            <a:off x="5192440" y="1744518"/>
            <a:ext cx="5940379" cy="646331"/>
          </a:xfrm>
          <a:prstGeom prst="rect">
            <a:avLst/>
          </a:prstGeom>
          <a:noFill/>
        </p:spPr>
        <p:txBody>
          <a:bodyPr wrap="square" rtlCol="0">
            <a:spAutoFit/>
          </a:bodyPr>
          <a:lstStyle/>
          <a:p>
            <a:pPr algn="just"/>
            <a:r>
              <a:rPr lang="zh-CN" altLang="zh-CN" sz="3600" kern="100" dirty="0">
                <a:effectLst/>
                <a:latin typeface="Calibri" panose="020F0502020204030204" pitchFamily="34" charset="0"/>
                <a:ea typeface="宋体" panose="02010600030101010101" pitchFamily="2" charset="-122"/>
                <a:cs typeface="Times New Roman" panose="02020603050405020304" pitchFamily="18" charset="0"/>
              </a:rPr>
              <a:t>数据源页面调用组件</a:t>
            </a:r>
          </a:p>
        </p:txBody>
      </p:sp>
    </p:spTree>
    <p:extLst>
      <p:ext uri="{BB962C8B-B14F-4D97-AF65-F5344CB8AC3E}">
        <p14:creationId xmlns:p14="http://schemas.microsoft.com/office/powerpoint/2010/main" val="696547497"/>
      </p:ext>
    </p:extLst>
  </p:cSld>
  <p:clrMapOvr>
    <a:masterClrMapping/>
  </p:clrMapOvr>
  <mc:AlternateContent xmlns:mc="http://schemas.openxmlformats.org/markup-compatibility/2006" xmlns:p14="http://schemas.microsoft.com/office/powerpoint/2010/main">
    <mc:Choice Requires="p14">
      <p:transition p14:dur="0" advTm="2000"/>
    </mc:Choice>
    <mc:Fallback xmlns="">
      <p:transition advTm="2000"/>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 name="图片 6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10939" y="124691"/>
            <a:ext cx="6271269" cy="748146"/>
          </a:xfrm>
          <a:prstGeom prst="rect">
            <a:avLst/>
          </a:prstGeom>
        </p:spPr>
      </p:pic>
      <p:sp>
        <p:nvSpPr>
          <p:cNvPr id="5" name="文本框 4">
            <a:extLst>
              <a:ext uri="{FF2B5EF4-FFF2-40B4-BE49-F238E27FC236}">
                <a16:creationId xmlns:a16="http://schemas.microsoft.com/office/drawing/2014/main" id="{EFBE92B8-383B-BA77-3A19-0955810AF7F2}"/>
              </a:ext>
            </a:extLst>
          </p:cNvPr>
          <p:cNvSpPr txBox="1"/>
          <p:nvPr/>
        </p:nvSpPr>
        <p:spPr>
          <a:xfrm>
            <a:off x="1869662" y="3258"/>
            <a:ext cx="9599084" cy="923330"/>
          </a:xfrm>
          <a:prstGeom prst="rect">
            <a:avLst/>
          </a:prstGeom>
          <a:noFill/>
        </p:spPr>
        <p:txBody>
          <a:bodyPr wrap="square" rtlCol="0">
            <a:spAutoFit/>
          </a:bodyPr>
          <a:lstStyle/>
          <a:p>
            <a:r>
              <a:rPr lang="zh-CN" altLang="en-US" sz="5400" b="1" dirty="0">
                <a:solidFill>
                  <a:schemeClr val="bg1"/>
                </a:solidFill>
              </a:rPr>
              <a:t>关键代码截图 </a:t>
            </a:r>
            <a:r>
              <a:rPr lang="en-US" altLang="zh-CN" sz="5400" b="1" dirty="0">
                <a:solidFill>
                  <a:schemeClr val="bg1"/>
                </a:solidFill>
              </a:rPr>
              <a:t>– </a:t>
            </a:r>
            <a:r>
              <a:rPr lang="zh-CN" altLang="en-US" sz="5400" b="1" dirty="0">
                <a:solidFill>
                  <a:schemeClr val="bg1"/>
                </a:solidFill>
              </a:rPr>
              <a:t>数据源页面</a:t>
            </a:r>
            <a:endParaRPr lang="zh-CN" altLang="zh-CN" sz="5400" b="1" dirty="0">
              <a:solidFill>
                <a:schemeClr val="bg1"/>
              </a:solidFill>
            </a:endParaRPr>
          </a:p>
        </p:txBody>
      </p:sp>
      <p:pic>
        <p:nvPicPr>
          <p:cNvPr id="3" name="图片 2">
            <a:extLst>
              <a:ext uri="{FF2B5EF4-FFF2-40B4-BE49-F238E27FC236}">
                <a16:creationId xmlns:a16="http://schemas.microsoft.com/office/drawing/2014/main" id="{5F149FC8-7885-5244-8B66-D40C37916EC7}"/>
              </a:ext>
            </a:extLst>
          </p:cNvPr>
          <p:cNvPicPr>
            <a:picLocks noChangeAspect="1"/>
          </p:cNvPicPr>
          <p:nvPr/>
        </p:nvPicPr>
        <p:blipFill>
          <a:blip r:embed="rId4"/>
          <a:stretch>
            <a:fillRect/>
          </a:stretch>
        </p:blipFill>
        <p:spPr>
          <a:xfrm>
            <a:off x="0" y="1274050"/>
            <a:ext cx="9950149" cy="2599912"/>
          </a:xfrm>
          <a:prstGeom prst="rect">
            <a:avLst/>
          </a:prstGeom>
          <a:noFill/>
          <a:ln>
            <a:noFill/>
          </a:ln>
        </p:spPr>
      </p:pic>
      <p:sp>
        <p:nvSpPr>
          <p:cNvPr id="6" name="文本框 5">
            <a:extLst>
              <a:ext uri="{FF2B5EF4-FFF2-40B4-BE49-F238E27FC236}">
                <a16:creationId xmlns:a16="http://schemas.microsoft.com/office/drawing/2014/main" id="{FE01B1B1-AF20-DF4C-12E2-FCE7C5543B69}"/>
              </a:ext>
            </a:extLst>
          </p:cNvPr>
          <p:cNvSpPr txBox="1"/>
          <p:nvPr/>
        </p:nvSpPr>
        <p:spPr>
          <a:xfrm>
            <a:off x="0" y="836081"/>
            <a:ext cx="9052560" cy="523220"/>
          </a:xfrm>
          <a:prstGeom prst="rect">
            <a:avLst/>
          </a:prstGeom>
          <a:noFill/>
        </p:spPr>
        <p:txBody>
          <a:bodyPr wrap="square" rtlCol="0">
            <a:spAutoFit/>
          </a:bodyPr>
          <a:lstStyle/>
          <a:p>
            <a:r>
              <a:rPr lang="zh-CN" altLang="zh-CN" sz="2800" kern="100" dirty="0">
                <a:effectLst/>
                <a:latin typeface="Calibri" panose="020F0502020204030204" pitchFamily="34" charset="0"/>
                <a:ea typeface="等线" panose="02010600030101010101" pitchFamily="2" charset="-122"/>
                <a:cs typeface="等线" panose="02010600030101010101" pitchFamily="2" charset="-122"/>
              </a:rPr>
              <a:t>数据源页面的表格组件的表格过滤器</a:t>
            </a:r>
            <a:endParaRPr lang="zh-CN" altLang="zh-CN" sz="2800" kern="100" dirty="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9" name="文本框 8">
            <a:extLst>
              <a:ext uri="{FF2B5EF4-FFF2-40B4-BE49-F238E27FC236}">
                <a16:creationId xmlns:a16="http://schemas.microsoft.com/office/drawing/2014/main" id="{E01774DC-8D42-200A-E5AC-023B5A701FEA}"/>
              </a:ext>
            </a:extLst>
          </p:cNvPr>
          <p:cNvSpPr txBox="1"/>
          <p:nvPr/>
        </p:nvSpPr>
        <p:spPr>
          <a:xfrm>
            <a:off x="0" y="3813274"/>
            <a:ext cx="9052560" cy="646331"/>
          </a:xfrm>
          <a:prstGeom prst="rect">
            <a:avLst/>
          </a:prstGeom>
          <a:noFill/>
        </p:spPr>
        <p:txBody>
          <a:bodyPr wrap="square" rtlCol="0">
            <a:spAutoFit/>
          </a:bodyPr>
          <a:lstStyle/>
          <a:p>
            <a:pPr algn="just"/>
            <a:r>
              <a:rPr lang="zh-CN" altLang="zh-CN" sz="3600" kern="100" dirty="0">
                <a:effectLst/>
                <a:latin typeface="Calibri" panose="020F0502020204030204" pitchFamily="34" charset="0"/>
                <a:ea typeface="宋体" panose="02010600030101010101" pitchFamily="2" charset="-122"/>
                <a:cs typeface="Times New Roman" panose="02020603050405020304" pitchFamily="18" charset="0"/>
              </a:rPr>
              <a:t>组件调用方法测试用例</a:t>
            </a:r>
          </a:p>
        </p:txBody>
      </p:sp>
      <p:pic>
        <p:nvPicPr>
          <p:cNvPr id="10" name="图片 9">
            <a:extLst>
              <a:ext uri="{FF2B5EF4-FFF2-40B4-BE49-F238E27FC236}">
                <a16:creationId xmlns:a16="http://schemas.microsoft.com/office/drawing/2014/main" id="{B7F3096E-1D9E-4139-2406-40A3A2920EC8}"/>
              </a:ext>
            </a:extLst>
          </p:cNvPr>
          <p:cNvPicPr>
            <a:picLocks noChangeAspect="1"/>
          </p:cNvPicPr>
          <p:nvPr/>
        </p:nvPicPr>
        <p:blipFill>
          <a:blip r:embed="rId5"/>
          <a:stretch>
            <a:fillRect/>
          </a:stretch>
        </p:blipFill>
        <p:spPr>
          <a:xfrm>
            <a:off x="0" y="4374158"/>
            <a:ext cx="10554721" cy="2419584"/>
          </a:xfrm>
          <a:prstGeom prst="rect">
            <a:avLst/>
          </a:prstGeom>
        </p:spPr>
      </p:pic>
    </p:spTree>
    <p:extLst>
      <p:ext uri="{BB962C8B-B14F-4D97-AF65-F5344CB8AC3E}">
        <p14:creationId xmlns:p14="http://schemas.microsoft.com/office/powerpoint/2010/main" val="3768578479"/>
      </p:ext>
    </p:extLst>
  </p:cSld>
  <p:clrMapOvr>
    <a:masterClrMapping/>
  </p:clrMapOvr>
  <mc:AlternateContent xmlns:mc="http://schemas.openxmlformats.org/markup-compatibility/2006" xmlns:p14="http://schemas.microsoft.com/office/powerpoint/2010/main">
    <mc:Choice Requires="p14">
      <p:transition p14:dur="0" advTm="2000"/>
    </mc:Choice>
    <mc:Fallback xmlns="">
      <p:transition advTm="200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a:extLst>
              <a:ext uri="{FF2B5EF4-FFF2-40B4-BE49-F238E27FC236}">
                <a16:creationId xmlns:a16="http://schemas.microsoft.com/office/drawing/2014/main" id="{3DBB2585-2E95-7362-9F24-454D005BBAFF}"/>
              </a:ext>
            </a:extLst>
          </p:cNvPr>
          <p:cNvGrpSpPr/>
          <p:nvPr/>
        </p:nvGrpSpPr>
        <p:grpSpPr>
          <a:xfrm>
            <a:off x="1082218" y="2486125"/>
            <a:ext cx="11099450" cy="2474686"/>
            <a:chOff x="630750" y="2191657"/>
            <a:chExt cx="11099450" cy="2474686"/>
          </a:xfrm>
        </p:grpSpPr>
        <p:sp>
          <p:nvSpPr>
            <p:cNvPr id="2" name="矩形 1">
              <a:extLst>
                <a:ext uri="{FF2B5EF4-FFF2-40B4-BE49-F238E27FC236}">
                  <a16:creationId xmlns:a16="http://schemas.microsoft.com/office/drawing/2014/main" id="{E69EFB28-572B-B42F-6CDC-FD2C3CDBF0F5}"/>
                </a:ext>
              </a:extLst>
            </p:cNvPr>
            <p:cNvSpPr/>
            <p:nvPr/>
          </p:nvSpPr>
          <p:spPr>
            <a:xfrm>
              <a:off x="4247589" y="2191657"/>
              <a:ext cx="7482611" cy="2474686"/>
            </a:xfrm>
            <a:prstGeom prst="rect">
              <a:avLst/>
            </a:prstGeom>
            <a:blipFill dpi="0" rotWithShape="1">
              <a:blip r:embed="rId3"/>
              <a:tile tx="-1905000" ty="3810000" sx="70000" sy="70000" flip="none" algn="b"/>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10" name="组合 9"/>
            <p:cNvGrpSpPr/>
            <p:nvPr/>
          </p:nvGrpSpPr>
          <p:grpSpPr>
            <a:xfrm>
              <a:off x="630750" y="2191657"/>
              <a:ext cx="9871605" cy="2474686"/>
              <a:chOff x="4412342" y="2206172"/>
              <a:chExt cx="10263490" cy="2474686"/>
            </a:xfrm>
          </p:grpSpPr>
          <p:sp>
            <p:nvSpPr>
              <p:cNvPr id="4" name="矩形 3"/>
              <p:cNvSpPr/>
              <p:nvPr/>
            </p:nvSpPr>
            <p:spPr>
              <a:xfrm>
                <a:off x="4412342" y="2206172"/>
                <a:ext cx="7779657" cy="2474686"/>
              </a:xfrm>
              <a:prstGeom prst="rect">
                <a:avLst/>
              </a:prstGeom>
              <a:blipFill dpi="0" rotWithShape="1">
                <a:blip r:embed="rId3"/>
                <a:tile tx="-1905000" ty="3810000" sx="70000" sy="70000" flip="none" algn="b"/>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文本框 8"/>
              <p:cNvSpPr txBox="1"/>
              <p:nvPr/>
            </p:nvSpPr>
            <p:spPr>
              <a:xfrm>
                <a:off x="8900593" y="2668367"/>
                <a:ext cx="5775239" cy="1323439"/>
              </a:xfrm>
              <a:prstGeom prst="rect">
                <a:avLst/>
              </a:prstGeom>
              <a:noFill/>
            </p:spPr>
            <p:txBody>
              <a:bodyPr wrap="none" rtlCol="0">
                <a:spAutoFit/>
              </a:bodyPr>
              <a:lstStyle/>
              <a:p>
                <a:r>
                  <a:rPr lang="en-US" altLang="zh-CN" sz="8000" b="1" dirty="0">
                    <a:solidFill>
                      <a:schemeClr val="bg1"/>
                    </a:solidFill>
                    <a:latin typeface="微软雅黑" panose="020B0503020204020204" pitchFamily="34" charset="-122"/>
                    <a:ea typeface="微软雅黑" panose="020B0503020204020204" pitchFamily="34" charset="-122"/>
                  </a:rPr>
                  <a:t>01</a:t>
                </a:r>
                <a:r>
                  <a:rPr lang="zh-CN" altLang="en-US" sz="8000" b="1" dirty="0">
                    <a:solidFill>
                      <a:schemeClr val="bg1"/>
                    </a:solidFill>
                    <a:latin typeface="微软雅黑" panose="020B0503020204020204" pitchFamily="34" charset="-122"/>
                    <a:ea typeface="微软雅黑" panose="020B0503020204020204" pitchFamily="34" charset="-122"/>
                  </a:rPr>
                  <a:t>项目介绍</a:t>
                </a:r>
              </a:p>
            </p:txBody>
          </p:sp>
        </p:grpSp>
      </p:grpSp>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10939" y="124691"/>
            <a:ext cx="6271269" cy="748146"/>
          </a:xfrm>
          <a:prstGeom prst="rect">
            <a:avLst/>
          </a:prstGeom>
        </p:spPr>
      </p:pic>
    </p:spTree>
    <p:extLst>
      <p:ext uri="{BB962C8B-B14F-4D97-AF65-F5344CB8AC3E}">
        <p14:creationId xmlns:p14="http://schemas.microsoft.com/office/powerpoint/2010/main" val="2647876264"/>
      </p:ext>
    </p:extLst>
  </p:cSld>
  <p:clrMapOvr>
    <a:masterClrMapping/>
  </p:clrMapOvr>
  <mc:AlternateContent xmlns:mc="http://schemas.openxmlformats.org/markup-compatibility/2006" xmlns:p14="http://schemas.microsoft.com/office/powerpoint/2010/main">
    <mc:Choice Requires="p14">
      <p:transition p14:dur="0" advTm="2000"/>
    </mc:Choice>
    <mc:Fallback xmlns="">
      <p:transition advTm="2000"/>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 name="图片 6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10939" y="124691"/>
            <a:ext cx="6271269" cy="748146"/>
          </a:xfrm>
          <a:prstGeom prst="rect">
            <a:avLst/>
          </a:prstGeom>
        </p:spPr>
      </p:pic>
      <p:sp>
        <p:nvSpPr>
          <p:cNvPr id="5" name="文本框 4">
            <a:extLst>
              <a:ext uri="{FF2B5EF4-FFF2-40B4-BE49-F238E27FC236}">
                <a16:creationId xmlns:a16="http://schemas.microsoft.com/office/drawing/2014/main" id="{EFBE92B8-383B-BA77-3A19-0955810AF7F2}"/>
              </a:ext>
            </a:extLst>
          </p:cNvPr>
          <p:cNvSpPr txBox="1"/>
          <p:nvPr/>
        </p:nvSpPr>
        <p:spPr>
          <a:xfrm>
            <a:off x="1869662" y="3258"/>
            <a:ext cx="9599084" cy="923330"/>
          </a:xfrm>
          <a:prstGeom prst="rect">
            <a:avLst/>
          </a:prstGeom>
          <a:noFill/>
        </p:spPr>
        <p:txBody>
          <a:bodyPr wrap="square" rtlCol="0">
            <a:spAutoFit/>
          </a:bodyPr>
          <a:lstStyle/>
          <a:p>
            <a:r>
              <a:rPr lang="zh-CN" altLang="en-US" sz="5400" b="1" dirty="0">
                <a:solidFill>
                  <a:schemeClr val="bg1"/>
                </a:solidFill>
              </a:rPr>
              <a:t>关键代码截图 </a:t>
            </a:r>
            <a:r>
              <a:rPr lang="en-US" altLang="zh-CN" sz="5400" b="1" dirty="0">
                <a:solidFill>
                  <a:schemeClr val="bg1"/>
                </a:solidFill>
              </a:rPr>
              <a:t>– </a:t>
            </a:r>
            <a:r>
              <a:rPr lang="en-US" altLang="zh-CN" sz="5400" b="1" dirty="0" err="1">
                <a:solidFill>
                  <a:schemeClr val="bg1"/>
                </a:solidFill>
              </a:rPr>
              <a:t>sql</a:t>
            </a:r>
            <a:r>
              <a:rPr lang="zh-CN" altLang="en-US" sz="5400" b="1" dirty="0">
                <a:solidFill>
                  <a:schemeClr val="bg1"/>
                </a:solidFill>
              </a:rPr>
              <a:t>查询页面</a:t>
            </a:r>
            <a:endParaRPr lang="zh-CN" altLang="zh-CN" sz="5400" b="1" dirty="0">
              <a:solidFill>
                <a:schemeClr val="bg1"/>
              </a:solidFill>
            </a:endParaRPr>
          </a:p>
        </p:txBody>
      </p:sp>
      <p:sp>
        <p:nvSpPr>
          <p:cNvPr id="7" name="文本框 6">
            <a:extLst>
              <a:ext uri="{FF2B5EF4-FFF2-40B4-BE49-F238E27FC236}">
                <a16:creationId xmlns:a16="http://schemas.microsoft.com/office/drawing/2014/main" id="{7F1F817B-8D36-0DF1-141D-5E1071A6A635}"/>
              </a:ext>
            </a:extLst>
          </p:cNvPr>
          <p:cNvSpPr txBox="1"/>
          <p:nvPr/>
        </p:nvSpPr>
        <p:spPr>
          <a:xfrm>
            <a:off x="2292933" y="1278599"/>
            <a:ext cx="4907280" cy="461665"/>
          </a:xfrm>
          <a:prstGeom prst="rect">
            <a:avLst/>
          </a:prstGeom>
          <a:noFill/>
        </p:spPr>
        <p:txBody>
          <a:bodyPr wrap="square" rtlCol="0">
            <a:spAutoFit/>
          </a:bodyPr>
          <a:lstStyle/>
          <a:p>
            <a:r>
              <a:rPr lang="en-US" altLang="zh-CN" sz="2400" kern="100" dirty="0" err="1">
                <a:effectLst/>
                <a:latin typeface="等线" panose="02010600030101010101" pitchFamily="2" charset="-122"/>
                <a:ea typeface="宋体" panose="02010600030101010101" pitchFamily="2" charset="-122"/>
                <a:cs typeface="等线" panose="02010600030101010101" pitchFamily="2" charset="-122"/>
              </a:rPr>
              <a:t>Sqlquery.api</a:t>
            </a:r>
            <a:endParaRPr lang="zh-CN" altLang="zh-CN" sz="2400" kern="100" dirty="0">
              <a:effectLst/>
              <a:latin typeface="Calibri" panose="020F0502020204030204" pitchFamily="34" charset="0"/>
              <a:ea typeface="宋体" panose="02010600030101010101" pitchFamily="2" charset="-122"/>
              <a:cs typeface="Times New Roman" panose="02020603050405020304" pitchFamily="18" charset="0"/>
            </a:endParaRPr>
          </a:p>
        </p:txBody>
      </p:sp>
      <p:pic>
        <p:nvPicPr>
          <p:cNvPr id="3" name="图片 2">
            <a:extLst>
              <a:ext uri="{FF2B5EF4-FFF2-40B4-BE49-F238E27FC236}">
                <a16:creationId xmlns:a16="http://schemas.microsoft.com/office/drawing/2014/main" id="{080BF72B-8367-F6A6-DAA2-01A23B7DCCB8}"/>
              </a:ext>
            </a:extLst>
          </p:cNvPr>
          <p:cNvPicPr>
            <a:picLocks noChangeAspect="1"/>
          </p:cNvPicPr>
          <p:nvPr/>
        </p:nvPicPr>
        <p:blipFill>
          <a:blip r:embed="rId4"/>
          <a:stretch>
            <a:fillRect/>
          </a:stretch>
        </p:blipFill>
        <p:spPr>
          <a:xfrm>
            <a:off x="2387822" y="1927516"/>
            <a:ext cx="6161818" cy="4573462"/>
          </a:xfrm>
          <a:prstGeom prst="rect">
            <a:avLst/>
          </a:prstGeom>
          <a:noFill/>
          <a:ln>
            <a:noFill/>
          </a:ln>
        </p:spPr>
      </p:pic>
    </p:spTree>
    <p:extLst>
      <p:ext uri="{BB962C8B-B14F-4D97-AF65-F5344CB8AC3E}">
        <p14:creationId xmlns:p14="http://schemas.microsoft.com/office/powerpoint/2010/main" val="1951146138"/>
      </p:ext>
    </p:extLst>
  </p:cSld>
  <p:clrMapOvr>
    <a:masterClrMapping/>
  </p:clrMapOvr>
  <mc:AlternateContent xmlns:mc="http://schemas.openxmlformats.org/markup-compatibility/2006" xmlns:p14="http://schemas.microsoft.com/office/powerpoint/2010/main">
    <mc:Choice Requires="p14">
      <p:transition p14:dur="0" advTm="2000"/>
    </mc:Choice>
    <mc:Fallback xmlns="">
      <p:transition advTm="2000"/>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 name="图片 6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10939" y="124691"/>
            <a:ext cx="6271269" cy="748146"/>
          </a:xfrm>
          <a:prstGeom prst="rect">
            <a:avLst/>
          </a:prstGeom>
        </p:spPr>
      </p:pic>
      <p:sp>
        <p:nvSpPr>
          <p:cNvPr id="5" name="文本框 4">
            <a:extLst>
              <a:ext uri="{FF2B5EF4-FFF2-40B4-BE49-F238E27FC236}">
                <a16:creationId xmlns:a16="http://schemas.microsoft.com/office/drawing/2014/main" id="{EFBE92B8-383B-BA77-3A19-0955810AF7F2}"/>
              </a:ext>
            </a:extLst>
          </p:cNvPr>
          <p:cNvSpPr txBox="1"/>
          <p:nvPr/>
        </p:nvSpPr>
        <p:spPr>
          <a:xfrm>
            <a:off x="1869662" y="3258"/>
            <a:ext cx="9599084" cy="923330"/>
          </a:xfrm>
          <a:prstGeom prst="rect">
            <a:avLst/>
          </a:prstGeom>
          <a:noFill/>
        </p:spPr>
        <p:txBody>
          <a:bodyPr wrap="square" rtlCol="0">
            <a:spAutoFit/>
          </a:bodyPr>
          <a:lstStyle/>
          <a:p>
            <a:r>
              <a:rPr lang="zh-CN" altLang="en-US" sz="5400" b="1" dirty="0">
                <a:solidFill>
                  <a:schemeClr val="bg1"/>
                </a:solidFill>
              </a:rPr>
              <a:t>关键代码截图 </a:t>
            </a:r>
            <a:r>
              <a:rPr lang="en-US" altLang="zh-CN" sz="5400" b="1" dirty="0">
                <a:solidFill>
                  <a:schemeClr val="bg1"/>
                </a:solidFill>
              </a:rPr>
              <a:t>– </a:t>
            </a:r>
            <a:r>
              <a:rPr lang="en-US" altLang="zh-CN" sz="5400" b="1" dirty="0" err="1">
                <a:solidFill>
                  <a:schemeClr val="bg1"/>
                </a:solidFill>
              </a:rPr>
              <a:t>sql</a:t>
            </a:r>
            <a:r>
              <a:rPr lang="zh-CN" altLang="en-US" sz="5400" b="1" dirty="0">
                <a:solidFill>
                  <a:schemeClr val="bg1"/>
                </a:solidFill>
              </a:rPr>
              <a:t>查询页面</a:t>
            </a:r>
            <a:endParaRPr lang="zh-CN" altLang="zh-CN" sz="5400" b="1" dirty="0">
              <a:solidFill>
                <a:schemeClr val="bg1"/>
              </a:solidFill>
            </a:endParaRPr>
          </a:p>
        </p:txBody>
      </p:sp>
      <p:pic>
        <p:nvPicPr>
          <p:cNvPr id="7" name="图片 6">
            <a:extLst>
              <a:ext uri="{FF2B5EF4-FFF2-40B4-BE49-F238E27FC236}">
                <a16:creationId xmlns:a16="http://schemas.microsoft.com/office/drawing/2014/main" id="{33C55993-E410-7C74-9C7B-B5344ABEEA04}"/>
              </a:ext>
            </a:extLst>
          </p:cNvPr>
          <p:cNvPicPr>
            <a:picLocks noChangeAspect="1"/>
          </p:cNvPicPr>
          <p:nvPr/>
        </p:nvPicPr>
        <p:blipFill>
          <a:blip r:embed="rId4"/>
          <a:stretch>
            <a:fillRect/>
          </a:stretch>
        </p:blipFill>
        <p:spPr>
          <a:xfrm>
            <a:off x="1287779" y="2527190"/>
            <a:ext cx="4231640" cy="4109720"/>
          </a:xfrm>
          <a:prstGeom prst="rect">
            <a:avLst/>
          </a:prstGeom>
          <a:noFill/>
          <a:ln>
            <a:noFill/>
          </a:ln>
        </p:spPr>
      </p:pic>
      <p:pic>
        <p:nvPicPr>
          <p:cNvPr id="8" name="图片 7">
            <a:extLst>
              <a:ext uri="{FF2B5EF4-FFF2-40B4-BE49-F238E27FC236}">
                <a16:creationId xmlns:a16="http://schemas.microsoft.com/office/drawing/2014/main" id="{1A4CEBE2-046F-5BB9-6EBB-5895BB6CF237}"/>
              </a:ext>
            </a:extLst>
          </p:cNvPr>
          <p:cNvPicPr>
            <a:picLocks noChangeAspect="1"/>
          </p:cNvPicPr>
          <p:nvPr/>
        </p:nvPicPr>
        <p:blipFill>
          <a:blip r:embed="rId5"/>
          <a:stretch>
            <a:fillRect/>
          </a:stretch>
        </p:blipFill>
        <p:spPr>
          <a:xfrm>
            <a:off x="5853282" y="2527190"/>
            <a:ext cx="4799478" cy="4109720"/>
          </a:xfrm>
          <a:prstGeom prst="rect">
            <a:avLst/>
          </a:prstGeom>
          <a:noFill/>
          <a:ln>
            <a:noFill/>
          </a:ln>
        </p:spPr>
      </p:pic>
      <p:sp>
        <p:nvSpPr>
          <p:cNvPr id="9" name="文本框 8">
            <a:extLst>
              <a:ext uri="{FF2B5EF4-FFF2-40B4-BE49-F238E27FC236}">
                <a16:creationId xmlns:a16="http://schemas.microsoft.com/office/drawing/2014/main" id="{5C78EA5A-9A9E-7C8A-F048-9D24D0BC112F}"/>
              </a:ext>
            </a:extLst>
          </p:cNvPr>
          <p:cNvSpPr txBox="1"/>
          <p:nvPr/>
        </p:nvSpPr>
        <p:spPr>
          <a:xfrm>
            <a:off x="274319" y="888768"/>
            <a:ext cx="11059847" cy="1846659"/>
          </a:xfrm>
          <a:prstGeom prst="rect">
            <a:avLst/>
          </a:prstGeom>
          <a:noFill/>
        </p:spPr>
        <p:txBody>
          <a:bodyPr wrap="square" rtlCol="0">
            <a:spAutoFit/>
          </a:bodyPr>
          <a:lstStyle/>
          <a:p>
            <a:pPr algn="just"/>
            <a:r>
              <a:rPr lang="zh-CN" altLang="zh-CN" sz="2000" b="1" kern="100" dirty="0">
                <a:effectLst/>
                <a:latin typeface="Calibri" panose="020F0502020204030204" pitchFamily="34" charset="0"/>
                <a:ea typeface="宋体" panose="02010600030101010101" pitchFamily="2" charset="-122"/>
                <a:cs typeface="Times New Roman" panose="02020603050405020304" pitchFamily="18" charset="0"/>
              </a:rPr>
              <a:t>下拉框三级联动</a:t>
            </a:r>
            <a:r>
              <a:rPr lang="zh-CN" altLang="en-US" sz="2000" b="1" kern="100" dirty="0">
                <a:effectLst/>
                <a:latin typeface="Calibri" panose="020F0502020204030204" pitchFamily="34" charset="0"/>
                <a:ea typeface="宋体" panose="02010600030101010101" pitchFamily="2" charset="-122"/>
                <a:cs typeface="Times New Roman" panose="02020603050405020304" pitchFamily="18" charset="0"/>
              </a:rPr>
              <a:t>：</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拿三级联动第一个下拉框的按钮逻辑举例，</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com1</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是存放第一个下拉框中的内容，默认有四个数据，每次选择数据库类型的时候先将后面选择的内容</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com2</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com3</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和</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com4</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清空，同时进行判断是否内容为空，若没有内容则不再执行下面的操作。</a:t>
            </a:r>
          </a:p>
          <a:p>
            <a:pPr algn="just"/>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若有内容，则向后端请求数据，判断符合第一个下拉框数据库类型相同的数据，并将这些数据的系统名称存在</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com2</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中。同时执行</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change2</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，同理</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change2</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也是获取通过判断获取和选中的</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com2</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的内容相同。</a:t>
            </a:r>
          </a:p>
          <a:p>
            <a:endParaRPr lang="zh-CN" altLang="en-US" dirty="0"/>
          </a:p>
        </p:txBody>
      </p:sp>
    </p:spTree>
    <p:extLst>
      <p:ext uri="{BB962C8B-B14F-4D97-AF65-F5344CB8AC3E}">
        <p14:creationId xmlns:p14="http://schemas.microsoft.com/office/powerpoint/2010/main" val="2783088755"/>
      </p:ext>
    </p:extLst>
  </p:cSld>
  <p:clrMapOvr>
    <a:masterClrMapping/>
  </p:clrMapOvr>
  <mc:AlternateContent xmlns:mc="http://schemas.openxmlformats.org/markup-compatibility/2006" xmlns:p14="http://schemas.microsoft.com/office/powerpoint/2010/main">
    <mc:Choice Requires="p14">
      <p:transition p14:dur="0" advTm="2000"/>
    </mc:Choice>
    <mc:Fallback xmlns="">
      <p:transition advTm="2000"/>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 name="图片 6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10939" y="124691"/>
            <a:ext cx="6271269" cy="748146"/>
          </a:xfrm>
          <a:prstGeom prst="rect">
            <a:avLst/>
          </a:prstGeom>
        </p:spPr>
      </p:pic>
      <p:sp>
        <p:nvSpPr>
          <p:cNvPr id="5" name="文本框 4">
            <a:extLst>
              <a:ext uri="{FF2B5EF4-FFF2-40B4-BE49-F238E27FC236}">
                <a16:creationId xmlns:a16="http://schemas.microsoft.com/office/drawing/2014/main" id="{EFBE92B8-383B-BA77-3A19-0955810AF7F2}"/>
              </a:ext>
            </a:extLst>
          </p:cNvPr>
          <p:cNvSpPr txBox="1"/>
          <p:nvPr/>
        </p:nvSpPr>
        <p:spPr>
          <a:xfrm>
            <a:off x="1869662" y="3258"/>
            <a:ext cx="9599084" cy="923330"/>
          </a:xfrm>
          <a:prstGeom prst="rect">
            <a:avLst/>
          </a:prstGeom>
          <a:noFill/>
        </p:spPr>
        <p:txBody>
          <a:bodyPr wrap="square" rtlCol="0">
            <a:spAutoFit/>
          </a:bodyPr>
          <a:lstStyle/>
          <a:p>
            <a:r>
              <a:rPr lang="zh-CN" altLang="en-US" sz="5400" b="1" dirty="0">
                <a:solidFill>
                  <a:schemeClr val="bg1"/>
                </a:solidFill>
              </a:rPr>
              <a:t>关键代码截图 </a:t>
            </a:r>
            <a:r>
              <a:rPr lang="en-US" altLang="zh-CN" sz="5400" b="1" dirty="0">
                <a:solidFill>
                  <a:schemeClr val="bg1"/>
                </a:solidFill>
              </a:rPr>
              <a:t>– </a:t>
            </a:r>
            <a:r>
              <a:rPr lang="zh-CN" altLang="en-US" sz="5400" b="1" dirty="0">
                <a:solidFill>
                  <a:schemeClr val="bg1"/>
                </a:solidFill>
              </a:rPr>
              <a:t>后端</a:t>
            </a:r>
            <a:r>
              <a:rPr lang="en-US" altLang="zh-CN" sz="5400" b="1" dirty="0">
                <a:solidFill>
                  <a:schemeClr val="bg1"/>
                </a:solidFill>
              </a:rPr>
              <a:t>API</a:t>
            </a:r>
            <a:endParaRPr lang="zh-CN" altLang="zh-CN" sz="5400" b="1" dirty="0">
              <a:solidFill>
                <a:schemeClr val="bg1"/>
              </a:solidFill>
            </a:endParaRPr>
          </a:p>
        </p:txBody>
      </p:sp>
      <p:pic>
        <p:nvPicPr>
          <p:cNvPr id="3" name="图片 2">
            <a:extLst>
              <a:ext uri="{FF2B5EF4-FFF2-40B4-BE49-F238E27FC236}">
                <a16:creationId xmlns:a16="http://schemas.microsoft.com/office/drawing/2014/main" id="{37878E11-A10F-9C8F-6AAF-9E3B7974F0D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8660" y="1681751"/>
            <a:ext cx="10523866" cy="5176249"/>
          </a:xfrm>
          <a:prstGeom prst="rect">
            <a:avLst/>
          </a:prstGeom>
        </p:spPr>
      </p:pic>
      <p:sp>
        <p:nvSpPr>
          <p:cNvPr id="4" name="文本框 3">
            <a:extLst>
              <a:ext uri="{FF2B5EF4-FFF2-40B4-BE49-F238E27FC236}">
                <a16:creationId xmlns:a16="http://schemas.microsoft.com/office/drawing/2014/main" id="{7E830B93-D3D2-55EC-C105-D20B409A39C1}"/>
              </a:ext>
            </a:extLst>
          </p:cNvPr>
          <p:cNvSpPr txBox="1"/>
          <p:nvPr/>
        </p:nvSpPr>
        <p:spPr>
          <a:xfrm>
            <a:off x="434340" y="950892"/>
            <a:ext cx="10911840" cy="677108"/>
          </a:xfrm>
          <a:prstGeom prst="rect">
            <a:avLst/>
          </a:prstGeom>
          <a:noFill/>
        </p:spPr>
        <p:txBody>
          <a:bodyPr wrap="square" rtlCol="0">
            <a:spAutoFit/>
          </a:bodyPr>
          <a:lstStyle/>
          <a:p>
            <a:r>
              <a:rPr lang="en-US" altLang="zh-CN" sz="2000" b="1" dirty="0" err="1"/>
              <a:t>getConnect</a:t>
            </a:r>
            <a:r>
              <a:rPr lang="zh-CN" altLang="en-US" sz="2000" b="1" dirty="0"/>
              <a:t>方法：</a:t>
            </a:r>
            <a:r>
              <a:rPr lang="zh-CN" altLang="en-US" dirty="0"/>
              <a:t>使用</a:t>
            </a:r>
            <a:r>
              <a:rPr lang="en-US" altLang="zh-CN" dirty="0" err="1"/>
              <a:t>jdbc</a:t>
            </a:r>
            <a:r>
              <a:rPr lang="zh-CN" altLang="en-US" dirty="0"/>
              <a:t>，根据传入数据源使用的数据库生成不同的</a:t>
            </a:r>
            <a:r>
              <a:rPr lang="en-US" altLang="zh-CN" dirty="0" err="1"/>
              <a:t>url</a:t>
            </a:r>
            <a:r>
              <a:rPr lang="zh-CN" altLang="en-US" dirty="0"/>
              <a:t>创建数据库连接对象，返回数据库连接对象，用于之后的所有数据库操作</a:t>
            </a:r>
          </a:p>
        </p:txBody>
      </p:sp>
    </p:spTree>
    <p:extLst>
      <p:ext uri="{BB962C8B-B14F-4D97-AF65-F5344CB8AC3E}">
        <p14:creationId xmlns:p14="http://schemas.microsoft.com/office/powerpoint/2010/main" val="695661346"/>
      </p:ext>
    </p:extLst>
  </p:cSld>
  <p:clrMapOvr>
    <a:masterClrMapping/>
  </p:clrMapOvr>
  <mc:AlternateContent xmlns:mc="http://schemas.openxmlformats.org/markup-compatibility/2006" xmlns:p14="http://schemas.microsoft.com/office/powerpoint/2010/main">
    <mc:Choice Requires="p14">
      <p:transition p14:dur="0" advTm="2000"/>
    </mc:Choice>
    <mc:Fallback xmlns="">
      <p:transition advTm="2000"/>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 name="图片 6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10939" y="124691"/>
            <a:ext cx="6271269" cy="748146"/>
          </a:xfrm>
          <a:prstGeom prst="rect">
            <a:avLst/>
          </a:prstGeom>
        </p:spPr>
      </p:pic>
      <p:sp>
        <p:nvSpPr>
          <p:cNvPr id="5" name="文本框 4">
            <a:extLst>
              <a:ext uri="{FF2B5EF4-FFF2-40B4-BE49-F238E27FC236}">
                <a16:creationId xmlns:a16="http://schemas.microsoft.com/office/drawing/2014/main" id="{EFBE92B8-383B-BA77-3A19-0955810AF7F2}"/>
              </a:ext>
            </a:extLst>
          </p:cNvPr>
          <p:cNvSpPr txBox="1"/>
          <p:nvPr/>
        </p:nvSpPr>
        <p:spPr>
          <a:xfrm>
            <a:off x="1869662" y="3258"/>
            <a:ext cx="9599084" cy="923330"/>
          </a:xfrm>
          <a:prstGeom prst="rect">
            <a:avLst/>
          </a:prstGeom>
          <a:noFill/>
        </p:spPr>
        <p:txBody>
          <a:bodyPr wrap="square" rtlCol="0">
            <a:spAutoFit/>
          </a:bodyPr>
          <a:lstStyle/>
          <a:p>
            <a:r>
              <a:rPr lang="zh-CN" altLang="en-US" sz="5400" b="1" dirty="0">
                <a:solidFill>
                  <a:schemeClr val="bg1"/>
                </a:solidFill>
              </a:rPr>
              <a:t>关键代码截图 </a:t>
            </a:r>
            <a:r>
              <a:rPr lang="en-US" altLang="zh-CN" sz="5400" b="1" dirty="0">
                <a:solidFill>
                  <a:schemeClr val="bg1"/>
                </a:solidFill>
              </a:rPr>
              <a:t>– </a:t>
            </a:r>
            <a:r>
              <a:rPr lang="zh-CN" altLang="en-US" sz="5400" b="1" dirty="0">
                <a:solidFill>
                  <a:schemeClr val="bg1"/>
                </a:solidFill>
              </a:rPr>
              <a:t>后端</a:t>
            </a:r>
            <a:r>
              <a:rPr lang="en-US" altLang="zh-CN" sz="5400" b="1" dirty="0">
                <a:solidFill>
                  <a:schemeClr val="bg1"/>
                </a:solidFill>
              </a:rPr>
              <a:t>API</a:t>
            </a:r>
            <a:endParaRPr lang="zh-CN" altLang="zh-CN" sz="5400" b="1" dirty="0">
              <a:solidFill>
                <a:schemeClr val="bg1"/>
              </a:solidFill>
            </a:endParaRPr>
          </a:p>
        </p:txBody>
      </p:sp>
      <p:sp>
        <p:nvSpPr>
          <p:cNvPr id="4" name="文本框 3">
            <a:extLst>
              <a:ext uri="{FF2B5EF4-FFF2-40B4-BE49-F238E27FC236}">
                <a16:creationId xmlns:a16="http://schemas.microsoft.com/office/drawing/2014/main" id="{7E830B93-D3D2-55EC-C105-D20B409A39C1}"/>
              </a:ext>
            </a:extLst>
          </p:cNvPr>
          <p:cNvSpPr txBox="1"/>
          <p:nvPr/>
        </p:nvSpPr>
        <p:spPr>
          <a:xfrm>
            <a:off x="434340" y="950892"/>
            <a:ext cx="10911840" cy="954107"/>
          </a:xfrm>
          <a:prstGeom prst="rect">
            <a:avLst/>
          </a:prstGeom>
          <a:noFill/>
        </p:spPr>
        <p:txBody>
          <a:bodyPr wrap="square" rtlCol="0">
            <a:spAutoFit/>
          </a:bodyPr>
          <a:lstStyle/>
          <a:p>
            <a:r>
              <a:rPr lang="en-US" altLang="zh-CN" sz="2000" b="1" dirty="0" err="1"/>
              <a:t>getTableInfo</a:t>
            </a:r>
            <a:r>
              <a:rPr lang="zh-CN" altLang="en-US" sz="2000" b="1" dirty="0"/>
              <a:t>方法：</a:t>
            </a:r>
            <a:r>
              <a:rPr lang="zh-CN" altLang="en-US" dirty="0"/>
              <a:t>使用</a:t>
            </a:r>
            <a:r>
              <a:rPr lang="en-US" altLang="zh-CN" dirty="0" err="1"/>
              <a:t>getConnect</a:t>
            </a:r>
            <a:r>
              <a:rPr lang="zh-CN" altLang="en-US" dirty="0"/>
              <a:t>方获得数据库连接对象，然后根据传入数据源的数据库类型生成不同的</a:t>
            </a:r>
            <a:r>
              <a:rPr lang="en-US" altLang="zh-CN" dirty="0" err="1"/>
              <a:t>sql</a:t>
            </a:r>
            <a:r>
              <a:rPr lang="zh-CN" altLang="en-US" dirty="0"/>
              <a:t>语句，最后使用</a:t>
            </a:r>
            <a:r>
              <a:rPr lang="en-US" altLang="zh-CN" dirty="0" err="1"/>
              <a:t>conn.createStatement</a:t>
            </a:r>
            <a:r>
              <a:rPr lang="en-US" altLang="zh-CN" dirty="0"/>
              <a:t>().</a:t>
            </a:r>
            <a:r>
              <a:rPr lang="en-US" altLang="zh-CN" dirty="0" err="1"/>
              <a:t>executeQuery</a:t>
            </a:r>
            <a:r>
              <a:rPr lang="en-US" altLang="zh-CN" dirty="0"/>
              <a:t>(</a:t>
            </a:r>
            <a:r>
              <a:rPr lang="en-US" altLang="zh-CN" dirty="0" err="1"/>
              <a:t>sql</a:t>
            </a:r>
            <a:r>
              <a:rPr lang="en-US" altLang="zh-CN" dirty="0"/>
              <a:t>);</a:t>
            </a:r>
            <a:r>
              <a:rPr lang="zh-CN" altLang="en-US" dirty="0"/>
              <a:t>获取</a:t>
            </a:r>
            <a:r>
              <a:rPr lang="en-US" altLang="zh-CN" dirty="0" err="1"/>
              <a:t>sql</a:t>
            </a:r>
            <a:r>
              <a:rPr lang="zh-CN" altLang="en-US" dirty="0"/>
              <a:t>语句的运行结果并返回给前端。关键点在于不同类型数据库对应</a:t>
            </a:r>
            <a:r>
              <a:rPr lang="en-US" altLang="zh-CN" dirty="0" err="1"/>
              <a:t>sql</a:t>
            </a:r>
            <a:r>
              <a:rPr lang="zh-CN" altLang="en-US" dirty="0"/>
              <a:t>语句的写法。</a:t>
            </a:r>
          </a:p>
        </p:txBody>
      </p:sp>
      <p:pic>
        <p:nvPicPr>
          <p:cNvPr id="6" name="图片 5">
            <a:extLst>
              <a:ext uri="{FF2B5EF4-FFF2-40B4-BE49-F238E27FC236}">
                <a16:creationId xmlns:a16="http://schemas.microsoft.com/office/drawing/2014/main" id="{34791427-D34F-D4B6-55D9-0DE91E271F5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5760" y="1917262"/>
            <a:ext cx="5387340" cy="4937480"/>
          </a:xfrm>
          <a:prstGeom prst="rect">
            <a:avLst/>
          </a:prstGeom>
        </p:spPr>
      </p:pic>
      <p:pic>
        <p:nvPicPr>
          <p:cNvPr id="8" name="图片 7">
            <a:extLst>
              <a:ext uri="{FF2B5EF4-FFF2-40B4-BE49-F238E27FC236}">
                <a16:creationId xmlns:a16="http://schemas.microsoft.com/office/drawing/2014/main" id="{1CF6EAB9-D054-10B2-55FD-CC0968539F5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90260" y="1904620"/>
            <a:ext cx="5509260" cy="4953380"/>
          </a:xfrm>
          <a:prstGeom prst="rect">
            <a:avLst/>
          </a:prstGeom>
        </p:spPr>
      </p:pic>
    </p:spTree>
    <p:extLst>
      <p:ext uri="{BB962C8B-B14F-4D97-AF65-F5344CB8AC3E}">
        <p14:creationId xmlns:p14="http://schemas.microsoft.com/office/powerpoint/2010/main" val="3343185542"/>
      </p:ext>
    </p:extLst>
  </p:cSld>
  <p:clrMapOvr>
    <a:masterClrMapping/>
  </p:clrMapOvr>
  <mc:AlternateContent xmlns:mc="http://schemas.openxmlformats.org/markup-compatibility/2006" xmlns:p14="http://schemas.microsoft.com/office/powerpoint/2010/main">
    <mc:Choice Requires="p14">
      <p:transition p14:dur="0" advTm="2000"/>
    </mc:Choice>
    <mc:Fallback xmlns="">
      <p:transition advTm="2000"/>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a:extLst>
              <a:ext uri="{FF2B5EF4-FFF2-40B4-BE49-F238E27FC236}">
                <a16:creationId xmlns:a16="http://schemas.microsoft.com/office/drawing/2014/main" id="{3DBB2585-2E95-7362-9F24-454D005BBAFF}"/>
              </a:ext>
            </a:extLst>
          </p:cNvPr>
          <p:cNvGrpSpPr/>
          <p:nvPr/>
        </p:nvGrpSpPr>
        <p:grpSpPr>
          <a:xfrm>
            <a:off x="1082218" y="2486125"/>
            <a:ext cx="11099450" cy="2474686"/>
            <a:chOff x="630750" y="2191657"/>
            <a:chExt cx="11099450" cy="2474686"/>
          </a:xfrm>
        </p:grpSpPr>
        <p:sp>
          <p:nvSpPr>
            <p:cNvPr id="2" name="矩形 1">
              <a:extLst>
                <a:ext uri="{FF2B5EF4-FFF2-40B4-BE49-F238E27FC236}">
                  <a16:creationId xmlns:a16="http://schemas.microsoft.com/office/drawing/2014/main" id="{E69EFB28-572B-B42F-6CDC-FD2C3CDBF0F5}"/>
                </a:ext>
              </a:extLst>
            </p:cNvPr>
            <p:cNvSpPr/>
            <p:nvPr/>
          </p:nvSpPr>
          <p:spPr>
            <a:xfrm>
              <a:off x="4247589" y="2191657"/>
              <a:ext cx="7482611" cy="2474686"/>
            </a:xfrm>
            <a:prstGeom prst="rect">
              <a:avLst/>
            </a:prstGeom>
            <a:blipFill dpi="0" rotWithShape="1">
              <a:blip r:embed="rId3"/>
              <a:tile tx="-1905000" ty="3810000" sx="70000" sy="70000" flip="none" algn="b"/>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10" name="组合 9"/>
            <p:cNvGrpSpPr/>
            <p:nvPr/>
          </p:nvGrpSpPr>
          <p:grpSpPr>
            <a:xfrm>
              <a:off x="630750" y="2191657"/>
              <a:ext cx="9871603" cy="2474686"/>
              <a:chOff x="4412342" y="2206172"/>
              <a:chExt cx="10263489" cy="2474686"/>
            </a:xfrm>
          </p:grpSpPr>
          <p:sp>
            <p:nvSpPr>
              <p:cNvPr id="4" name="矩形 3"/>
              <p:cNvSpPr/>
              <p:nvPr/>
            </p:nvSpPr>
            <p:spPr>
              <a:xfrm>
                <a:off x="4412342" y="2206172"/>
                <a:ext cx="7779657" cy="2474686"/>
              </a:xfrm>
              <a:prstGeom prst="rect">
                <a:avLst/>
              </a:prstGeom>
              <a:blipFill dpi="0" rotWithShape="1">
                <a:blip r:embed="rId3"/>
                <a:tile tx="-1905000" ty="3810000" sx="70000" sy="70000" flip="none" algn="b"/>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文本框 8"/>
              <p:cNvSpPr txBox="1"/>
              <p:nvPr/>
            </p:nvSpPr>
            <p:spPr>
              <a:xfrm>
                <a:off x="8900592" y="2668367"/>
                <a:ext cx="5775239" cy="1323439"/>
              </a:xfrm>
              <a:prstGeom prst="rect">
                <a:avLst/>
              </a:prstGeom>
              <a:noFill/>
            </p:spPr>
            <p:txBody>
              <a:bodyPr wrap="none" rtlCol="0">
                <a:spAutoFit/>
              </a:bodyPr>
              <a:lstStyle/>
              <a:p>
                <a:r>
                  <a:rPr lang="en-US" altLang="zh-CN" sz="8000" b="1" dirty="0">
                    <a:solidFill>
                      <a:schemeClr val="bg1"/>
                    </a:solidFill>
                    <a:latin typeface="微软雅黑" panose="020B0503020204020204" pitchFamily="34" charset="-122"/>
                    <a:ea typeface="微软雅黑" panose="020B0503020204020204" pitchFamily="34" charset="-122"/>
                  </a:rPr>
                  <a:t>07</a:t>
                </a:r>
                <a:r>
                  <a:rPr lang="zh-CN" altLang="en-US" sz="8000" b="1" dirty="0">
                    <a:solidFill>
                      <a:schemeClr val="bg1"/>
                    </a:solidFill>
                    <a:latin typeface="微软雅黑" panose="020B0503020204020204" pitchFamily="34" charset="-122"/>
                    <a:ea typeface="微软雅黑" panose="020B0503020204020204" pitchFamily="34" charset="-122"/>
                  </a:rPr>
                  <a:t>项目总结</a:t>
                </a:r>
              </a:p>
            </p:txBody>
          </p:sp>
        </p:grpSp>
      </p:grpSp>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10939" y="124691"/>
            <a:ext cx="6271269" cy="748146"/>
          </a:xfrm>
          <a:prstGeom prst="rect">
            <a:avLst/>
          </a:prstGeom>
        </p:spPr>
      </p:pic>
    </p:spTree>
    <p:extLst>
      <p:ext uri="{BB962C8B-B14F-4D97-AF65-F5344CB8AC3E}">
        <p14:creationId xmlns:p14="http://schemas.microsoft.com/office/powerpoint/2010/main" val="2184951517"/>
      </p:ext>
    </p:extLst>
  </p:cSld>
  <p:clrMapOvr>
    <a:masterClrMapping/>
  </p:clrMapOvr>
  <mc:AlternateContent xmlns:mc="http://schemas.openxmlformats.org/markup-compatibility/2006" xmlns:p14="http://schemas.microsoft.com/office/powerpoint/2010/main">
    <mc:Choice Requires="p14">
      <p:transition p14:dur="0" advTm="2000"/>
    </mc:Choice>
    <mc:Fallback xmlns="">
      <p:transition advTm="2000"/>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 name="图片 6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10939" y="124691"/>
            <a:ext cx="6271269" cy="748146"/>
          </a:xfrm>
          <a:prstGeom prst="rect">
            <a:avLst/>
          </a:prstGeom>
        </p:spPr>
      </p:pic>
      <p:sp>
        <p:nvSpPr>
          <p:cNvPr id="5" name="文本框 4">
            <a:extLst>
              <a:ext uri="{FF2B5EF4-FFF2-40B4-BE49-F238E27FC236}">
                <a16:creationId xmlns:a16="http://schemas.microsoft.com/office/drawing/2014/main" id="{EFBE92B8-383B-BA77-3A19-0955810AF7F2}"/>
              </a:ext>
            </a:extLst>
          </p:cNvPr>
          <p:cNvSpPr txBox="1"/>
          <p:nvPr/>
        </p:nvSpPr>
        <p:spPr>
          <a:xfrm>
            <a:off x="1869662" y="3258"/>
            <a:ext cx="9599084" cy="923330"/>
          </a:xfrm>
          <a:prstGeom prst="rect">
            <a:avLst/>
          </a:prstGeom>
          <a:noFill/>
        </p:spPr>
        <p:txBody>
          <a:bodyPr wrap="square" rtlCol="0">
            <a:spAutoFit/>
          </a:bodyPr>
          <a:lstStyle/>
          <a:p>
            <a:r>
              <a:rPr lang="zh-CN" altLang="en-US" sz="5400" b="1" dirty="0">
                <a:solidFill>
                  <a:schemeClr val="bg1"/>
                </a:solidFill>
              </a:rPr>
              <a:t>项目总结</a:t>
            </a:r>
            <a:endParaRPr lang="zh-CN" altLang="zh-CN" sz="5400" b="1" dirty="0">
              <a:solidFill>
                <a:schemeClr val="bg1"/>
              </a:solidFill>
            </a:endParaRPr>
          </a:p>
        </p:txBody>
      </p:sp>
      <p:sp>
        <p:nvSpPr>
          <p:cNvPr id="2" name="文本框 1">
            <a:extLst>
              <a:ext uri="{FF2B5EF4-FFF2-40B4-BE49-F238E27FC236}">
                <a16:creationId xmlns:a16="http://schemas.microsoft.com/office/drawing/2014/main" id="{65D819F1-1D53-1B22-6206-1A0D3FDB96D6}"/>
              </a:ext>
            </a:extLst>
          </p:cNvPr>
          <p:cNvSpPr txBox="1"/>
          <p:nvPr/>
        </p:nvSpPr>
        <p:spPr>
          <a:xfrm>
            <a:off x="712470" y="2078063"/>
            <a:ext cx="10355580" cy="2031325"/>
          </a:xfrm>
          <a:prstGeom prst="rect">
            <a:avLst/>
          </a:prstGeom>
          <a:noFill/>
        </p:spPr>
        <p:txBody>
          <a:bodyPr wrap="square" rtlCol="0">
            <a:spAutoFit/>
          </a:bodyPr>
          <a:lstStyle/>
          <a:p>
            <a:r>
              <a:rPr lang="zh-CN" altLang="en-US"/>
              <a:t>        本</a:t>
            </a:r>
            <a:r>
              <a:rPr lang="zh-CN" altLang="en-US" dirty="0"/>
              <a:t>项目是一个数据库管理系统，通过使用</a:t>
            </a:r>
            <a:r>
              <a:rPr lang="en-US" altLang="zh-CN" dirty="0"/>
              <a:t>Vue</a:t>
            </a:r>
            <a:r>
              <a:rPr lang="zh-CN" altLang="en-US" dirty="0"/>
              <a:t>和</a:t>
            </a:r>
            <a:r>
              <a:rPr lang="en-US" altLang="zh-CN" dirty="0" err="1"/>
              <a:t>SpringBoot</a:t>
            </a:r>
            <a:r>
              <a:rPr lang="zh-CN" altLang="en-US" dirty="0"/>
              <a:t>技术栈，实现了支持多种数据库类型的数据源管理、</a:t>
            </a:r>
            <a:r>
              <a:rPr lang="en-US" altLang="zh-CN" dirty="0"/>
              <a:t>SQL</a:t>
            </a:r>
            <a:r>
              <a:rPr lang="zh-CN" altLang="en-US" dirty="0"/>
              <a:t>查询和数据查询等功能。在开发过程中，我们遇到了各种困难，包括数据库适配问题、搭建数据库服务的报错等等，但最终所有问题都得到了解决。通过参与这个项目，我们得到了更多实践机会，提高了我们的技能水平，更加熟练地掌握了相关工具和技术。我们也意识到前后端对接的开发场景的重要性，并体验到了项目内部统筹管理、标准制定、代码规范等方面的开发经验。虽然开发过程中遇到了很多困难，但这次项目的经验将提高我们的开发效率，使我们更好地应对未来的开发工作。</a:t>
            </a:r>
          </a:p>
        </p:txBody>
      </p:sp>
    </p:spTree>
    <p:extLst>
      <p:ext uri="{BB962C8B-B14F-4D97-AF65-F5344CB8AC3E}">
        <p14:creationId xmlns:p14="http://schemas.microsoft.com/office/powerpoint/2010/main" val="2418821018"/>
      </p:ext>
    </p:extLst>
  </p:cSld>
  <p:clrMapOvr>
    <a:masterClrMapping/>
  </p:clrMapOvr>
  <mc:AlternateContent xmlns:mc="http://schemas.openxmlformats.org/markup-compatibility/2006" xmlns:p14="http://schemas.microsoft.com/office/powerpoint/2010/main">
    <mc:Choice Requires="p14">
      <p:transition p14:dur="0" advTm="2000"/>
    </mc:Choice>
    <mc:Fallback xmlns="">
      <p:transition advTm="2000"/>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F1DD86"/>
        </a:solid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rcRect r="50625"/>
          <a:stretch>
            <a:fillRect/>
          </a:stretch>
        </p:blipFill>
        <p:spPr>
          <a:xfrm>
            <a:off x="3478072" y="1653282"/>
            <a:ext cx="2713178" cy="3049447"/>
          </a:xfrm>
          <a:prstGeom prst="rect">
            <a:avLst/>
          </a:prstGeom>
          <a:solidFill>
            <a:srgbClr val="F1DD86"/>
          </a:solidFill>
          <a:ln w="28575">
            <a:solidFill>
              <a:schemeClr val="bg1"/>
            </a:solidFill>
          </a:ln>
        </p:spPr>
      </p:pic>
      <p:sp>
        <p:nvSpPr>
          <p:cNvPr id="3" name="文本框 2"/>
          <p:cNvSpPr txBox="1"/>
          <p:nvPr/>
        </p:nvSpPr>
        <p:spPr>
          <a:xfrm>
            <a:off x="5566235" y="2670173"/>
            <a:ext cx="3320140" cy="1015663"/>
          </a:xfrm>
          <a:prstGeom prst="rect">
            <a:avLst/>
          </a:prstGeom>
          <a:noFill/>
        </p:spPr>
        <p:txBody>
          <a:bodyPr wrap="none" rtlCol="0">
            <a:spAutoFit/>
          </a:bodyPr>
          <a:lstStyle/>
          <a:p>
            <a:r>
              <a:rPr lang="en-US" altLang="zh-CN" sz="6000">
                <a:solidFill>
                  <a:schemeClr val="bg1"/>
                </a:solidFill>
                <a:latin typeface="微软雅黑" panose="020B0503020204020204" pitchFamily="34" charset="-122"/>
                <a:ea typeface="微软雅黑" panose="020B0503020204020204" pitchFamily="34" charset="-122"/>
              </a:rPr>
              <a:t>THANKS</a:t>
            </a:r>
            <a:endParaRPr lang="zh-CN" altLang="en-US" sz="600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p14:dur="0" advTm="2000"/>
    </mc:Choice>
    <mc:Fallback xmlns="">
      <p:transition advTm="200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 name="图片 6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10939" y="124691"/>
            <a:ext cx="6271269" cy="748146"/>
          </a:xfrm>
          <a:prstGeom prst="rect">
            <a:avLst/>
          </a:prstGeom>
        </p:spPr>
      </p:pic>
      <p:sp>
        <p:nvSpPr>
          <p:cNvPr id="3" name="文本框 2"/>
          <p:cNvSpPr txBox="1"/>
          <p:nvPr/>
        </p:nvSpPr>
        <p:spPr>
          <a:xfrm>
            <a:off x="2595880" y="2226310"/>
            <a:ext cx="6659880" cy="368300"/>
          </a:xfrm>
          <a:prstGeom prst="rect">
            <a:avLst/>
          </a:prstGeom>
          <a:noFill/>
        </p:spPr>
        <p:txBody>
          <a:bodyPr wrap="square" rtlCol="0">
            <a:spAutoFit/>
          </a:bodyPr>
          <a:lstStyle/>
          <a:p>
            <a:endParaRPr lang="zh-CN" altLang="en-US"/>
          </a:p>
        </p:txBody>
      </p:sp>
      <p:sp>
        <p:nvSpPr>
          <p:cNvPr id="5" name="文本框 4">
            <a:extLst>
              <a:ext uri="{FF2B5EF4-FFF2-40B4-BE49-F238E27FC236}">
                <a16:creationId xmlns:a16="http://schemas.microsoft.com/office/drawing/2014/main" id="{EFBE92B8-383B-BA77-3A19-0955810AF7F2}"/>
              </a:ext>
            </a:extLst>
          </p:cNvPr>
          <p:cNvSpPr txBox="1"/>
          <p:nvPr/>
        </p:nvSpPr>
        <p:spPr>
          <a:xfrm>
            <a:off x="1869662" y="3258"/>
            <a:ext cx="6012546" cy="923330"/>
          </a:xfrm>
          <a:prstGeom prst="rect">
            <a:avLst/>
          </a:prstGeom>
          <a:noFill/>
        </p:spPr>
        <p:txBody>
          <a:bodyPr wrap="square" rtlCol="0">
            <a:spAutoFit/>
          </a:bodyPr>
          <a:lstStyle/>
          <a:p>
            <a:r>
              <a:rPr lang="zh-CN" altLang="en-US" sz="5400" b="1" dirty="0">
                <a:solidFill>
                  <a:schemeClr val="bg1"/>
                </a:solidFill>
              </a:rPr>
              <a:t>项目介绍</a:t>
            </a:r>
          </a:p>
        </p:txBody>
      </p:sp>
      <p:sp>
        <p:nvSpPr>
          <p:cNvPr id="7" name="文本框 6">
            <a:extLst>
              <a:ext uri="{FF2B5EF4-FFF2-40B4-BE49-F238E27FC236}">
                <a16:creationId xmlns:a16="http://schemas.microsoft.com/office/drawing/2014/main" id="{2568882C-BAC4-A3D7-76C4-FE8C13B10DBE}"/>
              </a:ext>
            </a:extLst>
          </p:cNvPr>
          <p:cNvSpPr txBox="1"/>
          <p:nvPr/>
        </p:nvSpPr>
        <p:spPr>
          <a:xfrm>
            <a:off x="441702" y="1371600"/>
            <a:ext cx="11158779" cy="3693319"/>
          </a:xfrm>
          <a:prstGeom prst="rect">
            <a:avLst/>
          </a:prstGeom>
          <a:noFill/>
        </p:spPr>
        <p:txBody>
          <a:bodyPr wrap="square" rtlCol="0">
            <a:spAutoFit/>
          </a:bodyPr>
          <a:lstStyle/>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这个项目是一个基于</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Vue</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和</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SpringBoot</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的数据库管理系统，支持多种数据库类型，包括</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MySQL</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Oracle</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SQL Server</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PostgreSQL</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。该系统旨在为用户提供一种方便快捷的方式来管理他们的多个数据源和数据库。</a:t>
            </a:r>
          </a:p>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该系统提供了添加、测试、修改和删除数据源的功能，用户可以根据自己的需要轻松地添加多个数据源，以便操作对应的数据库。在添加数据源时，用户需要填写系统名称、数据库类型、数据库</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IP</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、数据库名、用户名、密码、端口等信息，以确保连接的正确性。同时，用户还可以对数据源进行测试，以确保连接成功。</a:t>
            </a:r>
          </a:p>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一旦用户添加了数据源，他们可以使用</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SQL</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查询功能来查询所选数据源中的数据。用户只需在输入框中输入</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SQL</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语句，点击执行，系统将返回对应的结果。此外，该系统还提供了数据查询功能，用户可以选择数据源，查看数据库中所有的表信息和字段信息。用户可以按照自己的需求导出想要的数据，每次导出都会被记录下来，用户可以随时查看导出的历史记录。</a:t>
            </a:r>
          </a:p>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该系统的设计旨在为用户提供简单易用的界面和丰富的功能，帮助用户快速、准确地管理他们的数据源和数据库。无论是对于开发人员、数据分析师或是系统管理员，这个数据库管理系统都是一个强大的工具，能够帮助他们更好地管理和利用自己的数据。</a:t>
            </a:r>
          </a:p>
          <a:p>
            <a:endParaRPr lang="zh-CN" altLang="en-US" dirty="0"/>
          </a:p>
        </p:txBody>
      </p:sp>
    </p:spTree>
    <p:extLst>
      <p:ext uri="{BB962C8B-B14F-4D97-AF65-F5344CB8AC3E}">
        <p14:creationId xmlns:p14="http://schemas.microsoft.com/office/powerpoint/2010/main" val="777481526"/>
      </p:ext>
    </p:extLst>
  </p:cSld>
  <p:clrMapOvr>
    <a:masterClrMapping/>
  </p:clrMapOvr>
  <mc:AlternateContent xmlns:mc="http://schemas.openxmlformats.org/markup-compatibility/2006" xmlns:p14="http://schemas.microsoft.com/office/powerpoint/2010/main">
    <mc:Choice Requires="p14">
      <p:transition p14:dur="0" advTm="2000"/>
    </mc:Choice>
    <mc:Fallback xmlns="">
      <p:transition advTm="200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a:extLst>
              <a:ext uri="{FF2B5EF4-FFF2-40B4-BE49-F238E27FC236}">
                <a16:creationId xmlns:a16="http://schemas.microsoft.com/office/drawing/2014/main" id="{3DBB2585-2E95-7362-9F24-454D005BBAFF}"/>
              </a:ext>
            </a:extLst>
          </p:cNvPr>
          <p:cNvGrpSpPr/>
          <p:nvPr/>
        </p:nvGrpSpPr>
        <p:grpSpPr>
          <a:xfrm>
            <a:off x="1082218" y="2486125"/>
            <a:ext cx="11099450" cy="2474686"/>
            <a:chOff x="630750" y="2191657"/>
            <a:chExt cx="11099450" cy="2474686"/>
          </a:xfrm>
        </p:grpSpPr>
        <p:sp>
          <p:nvSpPr>
            <p:cNvPr id="2" name="矩形 1">
              <a:extLst>
                <a:ext uri="{FF2B5EF4-FFF2-40B4-BE49-F238E27FC236}">
                  <a16:creationId xmlns:a16="http://schemas.microsoft.com/office/drawing/2014/main" id="{E69EFB28-572B-B42F-6CDC-FD2C3CDBF0F5}"/>
                </a:ext>
              </a:extLst>
            </p:cNvPr>
            <p:cNvSpPr/>
            <p:nvPr/>
          </p:nvSpPr>
          <p:spPr>
            <a:xfrm>
              <a:off x="4247589" y="2191657"/>
              <a:ext cx="7482611" cy="2474686"/>
            </a:xfrm>
            <a:prstGeom prst="rect">
              <a:avLst/>
            </a:prstGeom>
            <a:blipFill dpi="0" rotWithShape="1">
              <a:blip r:embed="rId3"/>
              <a:tile tx="-1905000" ty="3810000" sx="70000" sy="70000" flip="none" algn="b"/>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10" name="组合 9"/>
            <p:cNvGrpSpPr/>
            <p:nvPr/>
          </p:nvGrpSpPr>
          <p:grpSpPr>
            <a:xfrm>
              <a:off x="630750" y="2191657"/>
              <a:ext cx="9871604" cy="2474686"/>
              <a:chOff x="4412342" y="2206172"/>
              <a:chExt cx="10263489" cy="2474686"/>
            </a:xfrm>
          </p:grpSpPr>
          <p:sp>
            <p:nvSpPr>
              <p:cNvPr id="4" name="矩形 3"/>
              <p:cNvSpPr/>
              <p:nvPr/>
            </p:nvSpPr>
            <p:spPr>
              <a:xfrm>
                <a:off x="4412342" y="2206172"/>
                <a:ext cx="7779657" cy="2474686"/>
              </a:xfrm>
              <a:prstGeom prst="rect">
                <a:avLst/>
              </a:prstGeom>
              <a:blipFill dpi="0" rotWithShape="1">
                <a:blip r:embed="rId3"/>
                <a:tile tx="-1905000" ty="3810000" sx="70000" sy="70000" flip="none" algn="b"/>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文本框 8"/>
              <p:cNvSpPr txBox="1"/>
              <p:nvPr/>
            </p:nvSpPr>
            <p:spPr>
              <a:xfrm>
                <a:off x="8900593" y="2668367"/>
                <a:ext cx="5775238" cy="1323439"/>
              </a:xfrm>
              <a:prstGeom prst="rect">
                <a:avLst/>
              </a:prstGeom>
              <a:noFill/>
            </p:spPr>
            <p:txBody>
              <a:bodyPr wrap="none" rtlCol="0">
                <a:spAutoFit/>
              </a:bodyPr>
              <a:lstStyle/>
              <a:p>
                <a:r>
                  <a:rPr lang="en-US" altLang="zh-CN" sz="8000" b="1" dirty="0">
                    <a:solidFill>
                      <a:schemeClr val="bg1"/>
                    </a:solidFill>
                    <a:latin typeface="微软雅黑" panose="020B0503020204020204" pitchFamily="34" charset="-122"/>
                    <a:ea typeface="微软雅黑" panose="020B0503020204020204" pitchFamily="34" charset="-122"/>
                  </a:rPr>
                  <a:t>02</a:t>
                </a:r>
                <a:r>
                  <a:rPr lang="zh-CN" altLang="en-US" sz="8000" b="1" dirty="0">
                    <a:solidFill>
                      <a:schemeClr val="bg1"/>
                    </a:solidFill>
                    <a:latin typeface="微软雅黑" panose="020B0503020204020204" pitchFamily="34" charset="-122"/>
                    <a:ea typeface="微软雅黑" panose="020B0503020204020204" pitchFamily="34" charset="-122"/>
                  </a:rPr>
                  <a:t>组内分工</a:t>
                </a:r>
              </a:p>
            </p:txBody>
          </p:sp>
        </p:grpSp>
      </p:grpSp>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10939" y="124691"/>
            <a:ext cx="6271269" cy="748146"/>
          </a:xfrm>
          <a:prstGeom prst="rect">
            <a:avLst/>
          </a:prstGeom>
        </p:spPr>
      </p:pic>
    </p:spTree>
    <p:extLst>
      <p:ext uri="{BB962C8B-B14F-4D97-AF65-F5344CB8AC3E}">
        <p14:creationId xmlns:p14="http://schemas.microsoft.com/office/powerpoint/2010/main" val="660101225"/>
      </p:ext>
    </p:extLst>
  </p:cSld>
  <p:clrMapOvr>
    <a:masterClrMapping/>
  </p:clrMapOvr>
  <mc:AlternateContent xmlns:mc="http://schemas.openxmlformats.org/markup-compatibility/2006" xmlns:p14="http://schemas.microsoft.com/office/powerpoint/2010/main">
    <mc:Choice Requires="p14">
      <p:transition p14:dur="0" advTm="2000"/>
    </mc:Choice>
    <mc:Fallback xmlns="">
      <p:transition advTm="200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 name="图片 6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10939" y="124691"/>
            <a:ext cx="6271269" cy="748146"/>
          </a:xfrm>
          <a:prstGeom prst="rect">
            <a:avLst/>
          </a:prstGeom>
        </p:spPr>
      </p:pic>
      <p:sp>
        <p:nvSpPr>
          <p:cNvPr id="5" name="文本框 4">
            <a:extLst>
              <a:ext uri="{FF2B5EF4-FFF2-40B4-BE49-F238E27FC236}">
                <a16:creationId xmlns:a16="http://schemas.microsoft.com/office/drawing/2014/main" id="{EFBE92B8-383B-BA77-3A19-0955810AF7F2}"/>
              </a:ext>
            </a:extLst>
          </p:cNvPr>
          <p:cNvSpPr txBox="1"/>
          <p:nvPr/>
        </p:nvSpPr>
        <p:spPr>
          <a:xfrm>
            <a:off x="1869662" y="3258"/>
            <a:ext cx="6012546" cy="923330"/>
          </a:xfrm>
          <a:prstGeom prst="rect">
            <a:avLst/>
          </a:prstGeom>
          <a:noFill/>
        </p:spPr>
        <p:txBody>
          <a:bodyPr wrap="square" rtlCol="0">
            <a:spAutoFit/>
          </a:bodyPr>
          <a:lstStyle/>
          <a:p>
            <a:r>
              <a:rPr lang="zh-CN" altLang="en-US" sz="5400" b="1" dirty="0">
                <a:solidFill>
                  <a:schemeClr val="bg1"/>
                </a:solidFill>
              </a:rPr>
              <a:t>组内分工</a:t>
            </a:r>
          </a:p>
        </p:txBody>
      </p:sp>
      <p:sp>
        <p:nvSpPr>
          <p:cNvPr id="26" name="文本框 25">
            <a:extLst>
              <a:ext uri="{FF2B5EF4-FFF2-40B4-BE49-F238E27FC236}">
                <a16:creationId xmlns:a16="http://schemas.microsoft.com/office/drawing/2014/main" id="{297A9F06-7CD8-249F-28B9-45F578F6CE07}"/>
              </a:ext>
            </a:extLst>
          </p:cNvPr>
          <p:cNvSpPr txBox="1"/>
          <p:nvPr/>
        </p:nvSpPr>
        <p:spPr>
          <a:xfrm>
            <a:off x="602497" y="1768254"/>
            <a:ext cx="10595028" cy="2862322"/>
          </a:xfrm>
          <a:prstGeom prst="rect">
            <a:avLst/>
          </a:prstGeom>
          <a:noFill/>
        </p:spPr>
        <p:txBody>
          <a:bodyPr wrap="square">
            <a:spAutoFit/>
          </a:bodyPr>
          <a:lstStyle/>
          <a:p>
            <a:pPr algn="just"/>
            <a:r>
              <a:rPr lang="zh-CN" altLang="zh-CN" sz="2000" kern="100" dirty="0">
                <a:effectLst/>
                <a:latin typeface="等线" panose="02010600030101010101" pitchFamily="2" charset="-122"/>
                <a:ea typeface="等线" panose="02010600030101010101" pitchFamily="2" charset="-122"/>
                <a:cs typeface="Times New Roman" panose="02020603050405020304" pitchFamily="18" charset="0"/>
              </a:rPr>
              <a:t>林晴川：</a:t>
            </a:r>
            <a:r>
              <a:rPr lang="zh-CN" altLang="en-US" sz="2000" kern="100" dirty="0">
                <a:effectLst/>
                <a:latin typeface="等线" panose="02010600030101010101" pitchFamily="2" charset="-122"/>
                <a:ea typeface="等线" panose="02010600030101010101" pitchFamily="2" charset="-122"/>
                <a:cs typeface="Times New Roman" panose="02020603050405020304" pitchFamily="18" charset="0"/>
              </a:rPr>
              <a:t>大部分</a:t>
            </a:r>
            <a:r>
              <a:rPr lang="zh-CN" altLang="zh-CN" sz="2000" kern="100" dirty="0">
                <a:effectLst/>
                <a:latin typeface="等线" panose="02010600030101010101" pitchFamily="2" charset="-122"/>
                <a:ea typeface="等线" panose="02010600030101010101" pitchFamily="2" charset="-122"/>
                <a:cs typeface="Times New Roman" panose="02020603050405020304" pitchFamily="18" charset="0"/>
              </a:rPr>
              <a:t>后端</a:t>
            </a:r>
            <a:r>
              <a:rPr lang="en-US" altLang="zh-CN" sz="2000" kern="100" dirty="0">
                <a:effectLst/>
                <a:latin typeface="等线" panose="02010600030101010101" pitchFamily="2" charset="-122"/>
                <a:ea typeface="等线" panose="02010600030101010101" pitchFamily="2" charset="-122"/>
                <a:cs typeface="Times New Roman" panose="02020603050405020304" pitchFamily="18" charset="0"/>
              </a:rPr>
              <a:t>API</a:t>
            </a:r>
            <a:r>
              <a:rPr lang="zh-CN" altLang="zh-CN" sz="2000" kern="100" dirty="0">
                <a:effectLst/>
                <a:latin typeface="等线" panose="02010600030101010101" pitchFamily="2" charset="-122"/>
                <a:ea typeface="等线" panose="02010600030101010101" pitchFamily="2" charset="-122"/>
                <a:cs typeface="Times New Roman" panose="02020603050405020304" pitchFamily="18" charset="0"/>
              </a:rPr>
              <a:t>、</a:t>
            </a:r>
            <a:r>
              <a:rPr lang="en-US" altLang="zh-CN" sz="2000" kern="100" dirty="0">
                <a:effectLst/>
                <a:latin typeface="等线" panose="02010600030101010101" pitchFamily="2" charset="-122"/>
                <a:ea typeface="等线" panose="02010600030101010101" pitchFamily="2" charset="-122"/>
                <a:cs typeface="Times New Roman" panose="02020603050405020304" pitchFamily="18" charset="0"/>
              </a:rPr>
              <a:t>API</a:t>
            </a:r>
            <a:r>
              <a:rPr lang="zh-CN" altLang="zh-CN" sz="2000" kern="100" dirty="0">
                <a:effectLst/>
                <a:latin typeface="等线" panose="02010600030101010101" pitchFamily="2" charset="-122"/>
                <a:ea typeface="等线" panose="02010600030101010101" pitchFamily="2" charset="-122"/>
                <a:cs typeface="Times New Roman" panose="02020603050405020304" pitchFamily="18" charset="0"/>
              </a:rPr>
              <a:t>测试、四</a:t>
            </a:r>
            <a:r>
              <a:rPr lang="zh-CN" altLang="en-US" sz="2000" kern="100" dirty="0">
                <a:latin typeface="等线" panose="02010600030101010101" pitchFamily="2" charset="-122"/>
                <a:ea typeface="等线" panose="02010600030101010101" pitchFamily="2" charset="-122"/>
                <a:cs typeface="Times New Roman" panose="02020603050405020304" pitchFamily="18" charset="0"/>
              </a:rPr>
              <a:t>种</a:t>
            </a:r>
            <a:r>
              <a:rPr lang="zh-CN" altLang="zh-CN" sz="2000" kern="100" dirty="0">
                <a:effectLst/>
                <a:latin typeface="等线" panose="02010600030101010101" pitchFamily="2" charset="-122"/>
                <a:ea typeface="等线" panose="02010600030101010101" pitchFamily="2" charset="-122"/>
                <a:cs typeface="Times New Roman" panose="02020603050405020304" pitchFamily="18" charset="0"/>
              </a:rPr>
              <a:t>数据库的安装、设计和</a:t>
            </a:r>
            <a:r>
              <a:rPr lang="zh-CN" altLang="en-US" sz="2000" kern="100" dirty="0">
                <a:latin typeface="等线" panose="02010600030101010101" pitchFamily="2" charset="-122"/>
                <a:ea typeface="等线" panose="02010600030101010101" pitchFamily="2" charset="-122"/>
                <a:cs typeface="Times New Roman" panose="02020603050405020304" pitchFamily="18" charset="0"/>
              </a:rPr>
              <a:t>调试</a:t>
            </a:r>
            <a:r>
              <a:rPr lang="zh-CN" altLang="zh-CN" sz="2000" kern="100" dirty="0">
                <a:effectLst/>
                <a:latin typeface="等线" panose="02010600030101010101" pitchFamily="2" charset="-122"/>
                <a:ea typeface="等线" panose="02010600030101010101" pitchFamily="2" charset="-122"/>
                <a:cs typeface="Times New Roman" panose="02020603050405020304" pitchFamily="18" charset="0"/>
              </a:rPr>
              <a:t>、系统最终</a:t>
            </a:r>
            <a:r>
              <a:rPr lang="zh-CN" altLang="en-US" sz="2000" kern="100" dirty="0">
                <a:latin typeface="等线" panose="02010600030101010101" pitchFamily="2" charset="-122"/>
                <a:ea typeface="等线" panose="02010600030101010101" pitchFamily="2" charset="-122"/>
                <a:cs typeface="Times New Roman" panose="02020603050405020304" pitchFamily="18" charset="0"/>
              </a:rPr>
              <a:t>验收</a:t>
            </a:r>
            <a:r>
              <a:rPr lang="zh-CN" altLang="zh-CN" sz="2000" kern="100" dirty="0">
                <a:effectLst/>
                <a:latin typeface="等线" panose="02010600030101010101" pitchFamily="2" charset="-122"/>
                <a:ea typeface="等线" panose="02010600030101010101" pitchFamily="2" charset="-122"/>
                <a:cs typeface="Times New Roman" panose="02020603050405020304" pitchFamily="18" charset="0"/>
              </a:rPr>
              <a:t>测试</a:t>
            </a:r>
            <a:endParaRPr lang="en-US" altLang="zh-CN" sz="20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endParaRPr lang="en-US" altLang="zh-CN" sz="20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zh-CN" altLang="zh-CN" sz="2000" kern="100" dirty="0">
                <a:effectLst/>
                <a:latin typeface="等线" panose="02010600030101010101" pitchFamily="2" charset="-122"/>
                <a:ea typeface="等线" panose="02010600030101010101" pitchFamily="2" charset="-122"/>
                <a:cs typeface="Times New Roman" panose="02020603050405020304" pitchFamily="18" charset="0"/>
              </a:rPr>
              <a:t>赵鹏：数据源管理页面、数据查询页面数据表操作部分的四个弹窗页面</a:t>
            </a:r>
            <a:endParaRPr lang="en-US" altLang="zh-CN" sz="20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endParaRPr lang="zh-CN" altLang="zh-CN" sz="20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zh-CN" altLang="zh-CN" sz="2000" kern="100" dirty="0">
                <a:effectLst/>
                <a:latin typeface="等线" panose="02010600030101010101" pitchFamily="2" charset="-122"/>
                <a:ea typeface="等线" panose="02010600030101010101" pitchFamily="2" charset="-122"/>
                <a:cs typeface="Times New Roman" panose="02020603050405020304" pitchFamily="18" charset="0"/>
              </a:rPr>
              <a:t>张钊诚：</a:t>
            </a:r>
            <a:r>
              <a:rPr lang="en-US" altLang="zh-CN" sz="2000" kern="100" dirty="0">
                <a:effectLst/>
                <a:latin typeface="等线" panose="02010600030101010101" pitchFamily="2" charset="-122"/>
                <a:ea typeface="等线" panose="02010600030101010101" pitchFamily="2" charset="-122"/>
                <a:cs typeface="Times New Roman" panose="02020603050405020304" pitchFamily="18" charset="0"/>
              </a:rPr>
              <a:t>SQL</a:t>
            </a:r>
            <a:r>
              <a:rPr lang="zh-CN" altLang="zh-CN" sz="2000" kern="100" dirty="0">
                <a:effectLst/>
                <a:latin typeface="等线" panose="02010600030101010101" pitchFamily="2" charset="-122"/>
                <a:ea typeface="等线" panose="02010600030101010101" pitchFamily="2" charset="-122"/>
                <a:cs typeface="Times New Roman" panose="02020603050405020304" pitchFamily="18" charset="0"/>
              </a:rPr>
              <a:t>查询页面</a:t>
            </a:r>
            <a:r>
              <a:rPr lang="zh-CN" altLang="en-US" sz="2000" kern="100" dirty="0">
                <a:effectLst/>
                <a:latin typeface="等线" panose="02010600030101010101" pitchFamily="2" charset="-122"/>
                <a:ea typeface="等线" panose="02010600030101010101" pitchFamily="2" charset="-122"/>
                <a:cs typeface="Times New Roman" panose="02020603050405020304" pitchFamily="18" charset="0"/>
              </a:rPr>
              <a:t>、</a:t>
            </a:r>
            <a:r>
              <a:rPr lang="zh-CN" altLang="zh-CN" sz="2000" kern="100" dirty="0">
                <a:effectLst/>
                <a:latin typeface="等线" panose="02010600030101010101" pitchFamily="2" charset="-122"/>
                <a:ea typeface="等线" panose="02010600030101010101" pitchFamily="2" charset="-122"/>
                <a:cs typeface="Times New Roman" panose="02020603050405020304" pitchFamily="18" charset="0"/>
              </a:rPr>
              <a:t>数据查询页面的表格部分和查询部分</a:t>
            </a:r>
            <a:endParaRPr lang="en-US" altLang="zh-CN" sz="20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endParaRPr lang="zh-CN" altLang="zh-CN" sz="20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zh-CN" altLang="zh-CN" sz="2000" kern="100" dirty="0">
                <a:effectLst/>
                <a:latin typeface="等线" panose="02010600030101010101" pitchFamily="2" charset="-122"/>
                <a:ea typeface="等线" panose="02010600030101010101" pitchFamily="2" charset="-122"/>
                <a:cs typeface="Times New Roman" panose="02020603050405020304" pitchFamily="18" charset="0"/>
              </a:rPr>
              <a:t>唐徐磊：数据库测试连接</a:t>
            </a:r>
            <a:r>
              <a:rPr lang="en-US" altLang="zh-CN" sz="2000" kern="100" dirty="0">
                <a:effectLst/>
                <a:latin typeface="等线" panose="02010600030101010101" pitchFamily="2" charset="-122"/>
                <a:ea typeface="等线" panose="02010600030101010101" pitchFamily="2" charset="-122"/>
                <a:cs typeface="Times New Roman" panose="02020603050405020304" pitchFamily="18" charset="0"/>
              </a:rPr>
              <a:t>API</a:t>
            </a:r>
            <a:r>
              <a:rPr lang="zh-CN" altLang="zh-CN" sz="2000" kern="100" dirty="0">
                <a:effectLst/>
                <a:latin typeface="等线" panose="02010600030101010101" pitchFamily="2" charset="-122"/>
                <a:ea typeface="等线" panose="02010600030101010101" pitchFamily="2" charset="-122"/>
                <a:cs typeface="Times New Roman" panose="02020603050405020304" pitchFamily="18" charset="0"/>
              </a:rPr>
              <a:t>、数据查询页面的树形组件部分</a:t>
            </a:r>
            <a:endParaRPr lang="zh-CN" altLang="en-US" sz="20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endParaRPr lang="zh-CN" altLang="en-US" sz="20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zh-CN" altLang="zh-CN" sz="2000" kern="100" dirty="0">
                <a:effectLst/>
                <a:latin typeface="等线" panose="02010600030101010101" pitchFamily="2" charset="-122"/>
                <a:ea typeface="等线" panose="02010600030101010101" pitchFamily="2" charset="-122"/>
                <a:cs typeface="Times New Roman" panose="02020603050405020304" pitchFamily="18" charset="0"/>
              </a:rPr>
              <a:t>叶宣呈：</a:t>
            </a:r>
          </a:p>
        </p:txBody>
      </p:sp>
    </p:spTree>
    <p:extLst>
      <p:ext uri="{BB962C8B-B14F-4D97-AF65-F5344CB8AC3E}">
        <p14:creationId xmlns:p14="http://schemas.microsoft.com/office/powerpoint/2010/main" val="1413240096"/>
      </p:ext>
    </p:extLst>
  </p:cSld>
  <p:clrMapOvr>
    <a:masterClrMapping/>
  </p:clrMapOvr>
  <mc:AlternateContent xmlns:mc="http://schemas.openxmlformats.org/markup-compatibility/2006" xmlns:p14="http://schemas.microsoft.com/office/powerpoint/2010/main">
    <mc:Choice Requires="p14">
      <p:transition p14:dur="0" advTm="2000"/>
    </mc:Choice>
    <mc:Fallback xmlns="">
      <p:transition advTm="200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a:extLst>
              <a:ext uri="{FF2B5EF4-FFF2-40B4-BE49-F238E27FC236}">
                <a16:creationId xmlns:a16="http://schemas.microsoft.com/office/drawing/2014/main" id="{3DBB2585-2E95-7362-9F24-454D005BBAFF}"/>
              </a:ext>
            </a:extLst>
          </p:cNvPr>
          <p:cNvGrpSpPr/>
          <p:nvPr/>
        </p:nvGrpSpPr>
        <p:grpSpPr>
          <a:xfrm>
            <a:off x="1082218" y="2486125"/>
            <a:ext cx="11099450" cy="2474686"/>
            <a:chOff x="630750" y="2191657"/>
            <a:chExt cx="11099450" cy="2474686"/>
          </a:xfrm>
        </p:grpSpPr>
        <p:sp>
          <p:nvSpPr>
            <p:cNvPr id="2" name="矩形 1">
              <a:extLst>
                <a:ext uri="{FF2B5EF4-FFF2-40B4-BE49-F238E27FC236}">
                  <a16:creationId xmlns:a16="http://schemas.microsoft.com/office/drawing/2014/main" id="{E69EFB28-572B-B42F-6CDC-FD2C3CDBF0F5}"/>
                </a:ext>
              </a:extLst>
            </p:cNvPr>
            <p:cNvSpPr/>
            <p:nvPr/>
          </p:nvSpPr>
          <p:spPr>
            <a:xfrm>
              <a:off x="4247589" y="2191657"/>
              <a:ext cx="7482611" cy="2474686"/>
            </a:xfrm>
            <a:prstGeom prst="rect">
              <a:avLst/>
            </a:prstGeom>
            <a:blipFill dpi="0" rotWithShape="1">
              <a:blip r:embed="rId3"/>
              <a:tile tx="-1905000" ty="3810000" sx="70000" sy="70000" flip="none" algn="b"/>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10" name="组合 9"/>
            <p:cNvGrpSpPr/>
            <p:nvPr/>
          </p:nvGrpSpPr>
          <p:grpSpPr>
            <a:xfrm>
              <a:off x="630750" y="2191657"/>
              <a:ext cx="10625016" cy="2474686"/>
              <a:chOff x="4412342" y="2206172"/>
              <a:chExt cx="11046810" cy="2474686"/>
            </a:xfrm>
          </p:grpSpPr>
          <p:sp>
            <p:nvSpPr>
              <p:cNvPr id="4" name="矩形 3"/>
              <p:cNvSpPr/>
              <p:nvPr/>
            </p:nvSpPr>
            <p:spPr>
              <a:xfrm>
                <a:off x="4412342" y="2206172"/>
                <a:ext cx="7779657" cy="2474686"/>
              </a:xfrm>
              <a:prstGeom prst="rect">
                <a:avLst/>
              </a:prstGeom>
              <a:blipFill dpi="0" rotWithShape="1">
                <a:blip r:embed="rId3"/>
                <a:tile tx="-1905000" ty="3810000" sx="70000" sy="70000" flip="none" algn="b"/>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文本框 8"/>
              <p:cNvSpPr txBox="1"/>
              <p:nvPr/>
            </p:nvSpPr>
            <p:spPr>
              <a:xfrm>
                <a:off x="8900593" y="2668367"/>
                <a:ext cx="6558559" cy="1107996"/>
              </a:xfrm>
              <a:prstGeom prst="rect">
                <a:avLst/>
              </a:prstGeom>
              <a:noFill/>
            </p:spPr>
            <p:txBody>
              <a:bodyPr wrap="none" rtlCol="0">
                <a:spAutoFit/>
              </a:bodyPr>
              <a:lstStyle/>
              <a:p>
                <a:r>
                  <a:rPr lang="en-US" altLang="zh-CN" sz="6600" b="1" dirty="0">
                    <a:solidFill>
                      <a:schemeClr val="bg1"/>
                    </a:solidFill>
                    <a:latin typeface="微软雅黑" panose="020B0503020204020204" pitchFamily="34" charset="-122"/>
                    <a:ea typeface="微软雅黑" panose="020B0503020204020204" pitchFamily="34" charset="-122"/>
                  </a:rPr>
                  <a:t>03</a:t>
                </a:r>
                <a:r>
                  <a:rPr lang="zh-CN" altLang="en-US" sz="6600" b="1" dirty="0">
                    <a:solidFill>
                      <a:schemeClr val="bg1"/>
                    </a:solidFill>
                    <a:latin typeface="微软雅黑" panose="020B0503020204020204" pitchFamily="34" charset="-122"/>
                    <a:ea typeface="微软雅黑" panose="020B0503020204020204" pitchFamily="34" charset="-122"/>
                  </a:rPr>
                  <a:t>项目实现流程</a:t>
                </a:r>
              </a:p>
            </p:txBody>
          </p:sp>
        </p:grpSp>
      </p:grpSp>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10939" y="124691"/>
            <a:ext cx="6271269" cy="748146"/>
          </a:xfrm>
          <a:prstGeom prst="rect">
            <a:avLst/>
          </a:prstGeom>
        </p:spPr>
      </p:pic>
    </p:spTree>
    <p:extLst>
      <p:ext uri="{BB962C8B-B14F-4D97-AF65-F5344CB8AC3E}">
        <p14:creationId xmlns:p14="http://schemas.microsoft.com/office/powerpoint/2010/main" val="3189181658"/>
      </p:ext>
    </p:extLst>
  </p:cSld>
  <p:clrMapOvr>
    <a:masterClrMapping/>
  </p:clrMapOvr>
  <mc:AlternateContent xmlns:mc="http://schemas.openxmlformats.org/markup-compatibility/2006" xmlns:p14="http://schemas.microsoft.com/office/powerpoint/2010/main">
    <mc:Choice Requires="p14">
      <p:transition p14:dur="0" advTm="2000"/>
    </mc:Choice>
    <mc:Fallback xmlns="">
      <p:transition advTm="200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 name="图片 6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10939" y="124691"/>
            <a:ext cx="6271269" cy="748146"/>
          </a:xfrm>
          <a:prstGeom prst="rect">
            <a:avLst/>
          </a:prstGeom>
        </p:spPr>
      </p:pic>
      <p:sp>
        <p:nvSpPr>
          <p:cNvPr id="5" name="文本框 4">
            <a:extLst>
              <a:ext uri="{FF2B5EF4-FFF2-40B4-BE49-F238E27FC236}">
                <a16:creationId xmlns:a16="http://schemas.microsoft.com/office/drawing/2014/main" id="{EFBE92B8-383B-BA77-3A19-0955810AF7F2}"/>
              </a:ext>
            </a:extLst>
          </p:cNvPr>
          <p:cNvSpPr txBox="1"/>
          <p:nvPr/>
        </p:nvSpPr>
        <p:spPr>
          <a:xfrm>
            <a:off x="1869661" y="3258"/>
            <a:ext cx="9715321" cy="923330"/>
          </a:xfrm>
          <a:prstGeom prst="rect">
            <a:avLst/>
          </a:prstGeom>
          <a:noFill/>
        </p:spPr>
        <p:txBody>
          <a:bodyPr wrap="square" rtlCol="0">
            <a:spAutoFit/>
          </a:bodyPr>
          <a:lstStyle/>
          <a:p>
            <a:r>
              <a:rPr lang="zh-CN" altLang="en-US" sz="5400" b="1" dirty="0">
                <a:solidFill>
                  <a:schemeClr val="bg1"/>
                </a:solidFill>
              </a:rPr>
              <a:t>项目实现流程 </a:t>
            </a:r>
            <a:r>
              <a:rPr lang="en-US" altLang="zh-CN" sz="5400" b="1" dirty="0">
                <a:solidFill>
                  <a:schemeClr val="bg1"/>
                </a:solidFill>
              </a:rPr>
              <a:t>– </a:t>
            </a:r>
            <a:r>
              <a:rPr lang="zh-CN" altLang="en-US" sz="5400" b="1" dirty="0">
                <a:solidFill>
                  <a:schemeClr val="bg1"/>
                </a:solidFill>
              </a:rPr>
              <a:t>数据源页面</a:t>
            </a:r>
          </a:p>
        </p:txBody>
      </p:sp>
      <p:pic>
        <p:nvPicPr>
          <p:cNvPr id="2" name="ECB019B1-382A-4266-B25C-5B523AA43C14-1" descr="C:/Users/HD/AppData/Local/Temp/wps.DvLYhfwps">
            <a:extLst>
              <a:ext uri="{FF2B5EF4-FFF2-40B4-BE49-F238E27FC236}">
                <a16:creationId xmlns:a16="http://schemas.microsoft.com/office/drawing/2014/main" id="{31FDAC05-729B-7FED-55BD-53A97C6460EA}"/>
              </a:ext>
            </a:extLst>
          </p:cNvPr>
          <p:cNvPicPr>
            <a:picLocks noChangeAspect="1"/>
          </p:cNvPicPr>
          <p:nvPr/>
        </p:nvPicPr>
        <p:blipFill>
          <a:blip r:embed="rId4"/>
          <a:stretch>
            <a:fillRect/>
          </a:stretch>
        </p:blipFill>
        <p:spPr>
          <a:xfrm>
            <a:off x="795605" y="1447267"/>
            <a:ext cx="10399311" cy="4767553"/>
          </a:xfrm>
          <a:prstGeom prst="rect">
            <a:avLst/>
          </a:prstGeom>
        </p:spPr>
      </p:pic>
    </p:spTree>
    <p:extLst>
      <p:ext uri="{BB962C8B-B14F-4D97-AF65-F5344CB8AC3E}">
        <p14:creationId xmlns:p14="http://schemas.microsoft.com/office/powerpoint/2010/main" val="578666791"/>
      </p:ext>
    </p:extLst>
  </p:cSld>
  <p:clrMapOvr>
    <a:masterClrMapping/>
  </p:clrMapOvr>
  <mc:AlternateContent xmlns:mc="http://schemas.openxmlformats.org/markup-compatibility/2006" xmlns:p14="http://schemas.microsoft.com/office/powerpoint/2010/main">
    <mc:Choice Requires="p14">
      <p:transition p14:dur="0" advTm="2000"/>
    </mc:Choice>
    <mc:Fallback xmlns="">
      <p:transition advTm="200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 name="图片 6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10939" y="124691"/>
            <a:ext cx="6271269" cy="748146"/>
          </a:xfrm>
          <a:prstGeom prst="rect">
            <a:avLst/>
          </a:prstGeom>
        </p:spPr>
      </p:pic>
      <p:sp>
        <p:nvSpPr>
          <p:cNvPr id="5" name="文本框 4">
            <a:extLst>
              <a:ext uri="{FF2B5EF4-FFF2-40B4-BE49-F238E27FC236}">
                <a16:creationId xmlns:a16="http://schemas.microsoft.com/office/drawing/2014/main" id="{EFBE92B8-383B-BA77-3A19-0955810AF7F2}"/>
              </a:ext>
            </a:extLst>
          </p:cNvPr>
          <p:cNvSpPr txBox="1"/>
          <p:nvPr/>
        </p:nvSpPr>
        <p:spPr>
          <a:xfrm>
            <a:off x="1869662" y="3258"/>
            <a:ext cx="9622336" cy="923330"/>
          </a:xfrm>
          <a:prstGeom prst="rect">
            <a:avLst/>
          </a:prstGeom>
          <a:noFill/>
        </p:spPr>
        <p:txBody>
          <a:bodyPr wrap="square" rtlCol="0">
            <a:spAutoFit/>
          </a:bodyPr>
          <a:lstStyle/>
          <a:p>
            <a:r>
              <a:rPr lang="zh-CN" altLang="en-US" sz="5400" b="1" dirty="0">
                <a:solidFill>
                  <a:schemeClr val="bg1"/>
                </a:solidFill>
              </a:rPr>
              <a:t>项目实现流程 </a:t>
            </a:r>
            <a:r>
              <a:rPr lang="en-US" altLang="zh-CN" sz="5400" b="1" dirty="0">
                <a:solidFill>
                  <a:schemeClr val="bg1"/>
                </a:solidFill>
              </a:rPr>
              <a:t>– </a:t>
            </a:r>
            <a:r>
              <a:rPr lang="en-US" altLang="zh-CN" sz="5400" b="1" dirty="0" err="1">
                <a:solidFill>
                  <a:schemeClr val="bg1"/>
                </a:solidFill>
              </a:rPr>
              <a:t>sql</a:t>
            </a:r>
            <a:r>
              <a:rPr lang="zh-CN" altLang="en-US" sz="5400" b="1" dirty="0">
                <a:solidFill>
                  <a:schemeClr val="bg1"/>
                </a:solidFill>
              </a:rPr>
              <a:t>查询页面</a:t>
            </a:r>
          </a:p>
        </p:txBody>
      </p:sp>
      <p:pic>
        <p:nvPicPr>
          <p:cNvPr id="3" name="ECB019B1-382A-4266-B25C-5B523AA43C14-1" descr="wps">
            <a:extLst>
              <a:ext uri="{FF2B5EF4-FFF2-40B4-BE49-F238E27FC236}">
                <a16:creationId xmlns:a16="http://schemas.microsoft.com/office/drawing/2014/main" id="{DA8CBAC2-A12A-CEF8-38C9-D24E19DA8FB2}"/>
              </a:ext>
            </a:extLst>
          </p:cNvPr>
          <p:cNvPicPr>
            <a:picLocks noChangeAspect="1"/>
          </p:cNvPicPr>
          <p:nvPr/>
        </p:nvPicPr>
        <p:blipFill>
          <a:blip r:embed="rId4"/>
          <a:stretch>
            <a:fillRect/>
          </a:stretch>
        </p:blipFill>
        <p:spPr>
          <a:xfrm>
            <a:off x="798534" y="1539751"/>
            <a:ext cx="9622336" cy="4442596"/>
          </a:xfrm>
          <a:prstGeom prst="rect">
            <a:avLst/>
          </a:prstGeom>
        </p:spPr>
      </p:pic>
    </p:spTree>
    <p:extLst>
      <p:ext uri="{BB962C8B-B14F-4D97-AF65-F5344CB8AC3E}">
        <p14:creationId xmlns:p14="http://schemas.microsoft.com/office/powerpoint/2010/main" val="2118197282"/>
      </p:ext>
    </p:extLst>
  </p:cSld>
  <p:clrMapOvr>
    <a:masterClrMapping/>
  </p:clrMapOvr>
  <mc:AlternateContent xmlns:mc="http://schemas.openxmlformats.org/markup-compatibility/2006" xmlns:p14="http://schemas.microsoft.com/office/powerpoint/2010/main">
    <mc:Choice Requires="p14">
      <p:transition p14:dur="0" advTm="2000"/>
    </mc:Choice>
    <mc:Fallback xmlns="">
      <p:transition advTm="2000"/>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S_NET" val="4.0.30319.42000"/>
  <p:tag name="AS_OS" val="Microsoft Windows NT 6.2.9200.0"/>
  <p:tag name="AS_RELEASE_DATE" val="2016.09.30"/>
  <p:tag name="AS_TITLE" val="Aspose.Slides for .NET 2.0"/>
  <p:tag name="AS_VERSION" val="16.9.0.0"/>
  <p:tag name="ISPRING_PRESENTATION_TITLE" val="www.33ppt.com"/>
  <p:tag name="KSO_WPP_MARK_KEY" val="46291b63-d1bc-4229-92a4-522198b4691a"/>
  <p:tag name="COMMONDATA" val="eyJoZGlkIjoiNjZjNzcwY2Y1ZTJiYjQ3MDYwYmQzNjkwMGM5ZTZkZTgifQ=="/>
</p:tagLst>
</file>

<file path=ppt/theme/theme1.xml><?xml version="1.0" encoding="utf-8"?>
<a:theme xmlns:a="http://schemas.openxmlformats.org/drawingml/2006/main" name="www.33ppt.com ​​">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Arial"/>
        <a:cs typeface="Arial"/>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Arial"/>
        <a:cs typeface="Arial"/>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Arial"/>
        <a:cs typeface="Arial"/>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Arial"/>
        <a:cs typeface="Arial"/>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255</TotalTime>
  <Words>1342</Words>
  <Application>Microsoft Office PowerPoint</Application>
  <PresentationFormat>宽屏</PresentationFormat>
  <Paragraphs>235</Paragraphs>
  <Slides>36</Slides>
  <Notes>36</Notes>
  <HiddenSlides>0</HiddenSlides>
  <MMClips>1</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36</vt:i4>
      </vt:variant>
    </vt:vector>
  </HeadingPairs>
  <TitlesOfParts>
    <vt:vector size="42" baseType="lpstr">
      <vt:lpstr>等线</vt:lpstr>
      <vt:lpstr>等线 Light</vt:lpstr>
      <vt:lpstr>微软雅黑</vt:lpstr>
      <vt:lpstr>Arial</vt:lpstr>
      <vt:lpstr>Calibri</vt:lpstr>
      <vt:lpstr>www.33ppt.com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www.515ppt.com</Manager>
  <Company>苏州珀菲科特网络科技有限公司</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www.515ppt.com</dc:title>
  <dc:subject>www.515ppt.com</dc:subject>
  <dc:creator>www.515ppt.com</dc:creator>
  <cp:keywords>更多精品文档，请访问www.515ppt.com</cp:keywords>
  <dc:description>更多精品文档，请访问www.515ppt.com</dc:description>
  <cp:lastModifiedBy>林 晴川</cp:lastModifiedBy>
  <cp:revision>206</cp:revision>
  <dcterms:created xsi:type="dcterms:W3CDTF">2017-05-08T02:17:00Z</dcterms:created>
  <dcterms:modified xsi:type="dcterms:W3CDTF">2023-04-18T03:39:05Z</dcterms:modified>
  <cp:category>www.515ppt.com</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2052-11.1.0.12132</vt:lpwstr>
  </property>
  <property fmtid="{D5CDD505-2E9C-101B-9397-08002B2CF9AE}" pid="3" name="ICV">
    <vt:lpwstr>9E5DFAAC53E745CC8A31319EDE889CC9</vt:lpwstr>
  </property>
</Properties>
</file>